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81" r:id="rId11"/>
    <p:sldMasterId id="2147483793" r:id="rId12"/>
    <p:sldMasterId id="2147483805" r:id="rId13"/>
    <p:sldMasterId id="2147483817" r:id="rId14"/>
    <p:sldMasterId id="2147483829" r:id="rId15"/>
    <p:sldMasterId id="2147483841" r:id="rId16"/>
    <p:sldMasterId id="2147483853" r:id="rId17"/>
    <p:sldMasterId id="2147483878" r:id="rId18"/>
    <p:sldMasterId id="2147483890" r:id="rId19"/>
    <p:sldMasterId id="2147483903" r:id="rId20"/>
  </p:sldMasterIdLst>
  <p:notesMasterIdLst>
    <p:notesMasterId r:id="rId61"/>
  </p:notesMasterIdLst>
  <p:sldIdLst>
    <p:sldId id="257" r:id="rId21"/>
    <p:sldId id="325" r:id="rId22"/>
    <p:sldId id="326" r:id="rId23"/>
    <p:sldId id="327" r:id="rId24"/>
    <p:sldId id="324" r:id="rId25"/>
    <p:sldId id="328" r:id="rId26"/>
    <p:sldId id="329" r:id="rId27"/>
    <p:sldId id="330" r:id="rId28"/>
    <p:sldId id="378" r:id="rId29"/>
    <p:sldId id="379" r:id="rId30"/>
    <p:sldId id="380" r:id="rId31"/>
    <p:sldId id="381" r:id="rId32"/>
    <p:sldId id="382"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5" r:id="rId55"/>
    <p:sldId id="406" r:id="rId56"/>
    <p:sldId id="264" r:id="rId57"/>
    <p:sldId id="262" r:id="rId58"/>
    <p:sldId id="319" r:id="rId59"/>
    <p:sldId id="320" r:id="rId60"/>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hyperlink" Target="http://www.physics.ru/"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physics.ru/" TargetMode="Externa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E9772-5018-4139-B439-D56CAA6AB450}" type="doc">
      <dgm:prSet loTypeId="urn:microsoft.com/office/officeart/2005/8/layout/chevron2" loCatId="list" qsTypeId="urn:microsoft.com/office/officeart/2005/8/quickstyle/3d1" qsCatId="3D" csTypeId="urn:microsoft.com/office/officeart/2005/8/colors/colorful1#2" csCatId="colorful" phldr="1"/>
      <dgm:spPr/>
      <dgm:t>
        <a:bodyPr/>
        <a:lstStyle/>
        <a:p>
          <a:endParaRPr lang="ru-RU"/>
        </a:p>
      </dgm:t>
    </dgm:pt>
    <dgm:pt modelId="{978E8FDE-B7C1-4580-A218-E815DA0C2E33}">
      <dgm:prSet phldrT="[Текст]" custT="1"/>
      <dgm:spPr/>
      <dgm:t>
        <a:bodyPr/>
        <a:lstStyle/>
        <a:p>
          <a:pPr algn="just"/>
          <a:r>
            <a:rPr lang="ru-RU" sz="2200" dirty="0" smtClean="0"/>
            <a:t>Интерактивное учебное пособие «Наглядная физика». Издательство «Экзамен», Москва, 2012.</a:t>
          </a:r>
          <a:endParaRPr lang="ru-RU" sz="2200" dirty="0"/>
        </a:p>
      </dgm:t>
    </dgm:pt>
    <dgm:pt modelId="{F08F6D23-F863-4370-B6C9-D929B5E8C13A}" type="parTrans" cxnId="{1CC18A42-F809-4E26-94BA-80710DF5C220}">
      <dgm:prSet/>
      <dgm:spPr/>
      <dgm:t>
        <a:bodyPr/>
        <a:lstStyle/>
        <a:p>
          <a:pPr algn="just"/>
          <a:endParaRPr lang="ru-RU" sz="2200"/>
        </a:p>
      </dgm:t>
    </dgm:pt>
    <dgm:pt modelId="{3F3A2232-8727-4088-8F13-A35555958E5B}" type="sibTrans" cxnId="{1CC18A42-F809-4E26-94BA-80710DF5C220}">
      <dgm:prSet/>
      <dgm:spPr/>
      <dgm:t>
        <a:bodyPr/>
        <a:lstStyle/>
        <a:p>
          <a:pPr algn="just"/>
          <a:endParaRPr lang="ru-RU" sz="2200"/>
        </a:p>
      </dgm:t>
    </dgm:pt>
    <dgm:pt modelId="{8D8CA51C-9F24-4BA3-8624-5C074E61F77E}">
      <dgm:prSet phldrT="[Текст]" custT="1"/>
      <dgm:spPr/>
      <dgm:t>
        <a:bodyPr/>
        <a:lstStyle/>
        <a:p>
          <a:pPr algn="just"/>
          <a:endParaRPr lang="ru-RU" sz="2200" dirty="0"/>
        </a:p>
      </dgm:t>
    </dgm:pt>
    <dgm:pt modelId="{D933B98A-403F-4B5B-B7EC-A04956DD46E3}" type="parTrans" cxnId="{B5D68255-1345-49BF-A535-ADEA3DE69E93}">
      <dgm:prSet/>
      <dgm:spPr/>
      <dgm:t>
        <a:bodyPr/>
        <a:lstStyle/>
        <a:p>
          <a:pPr algn="just"/>
          <a:endParaRPr lang="ru-RU" sz="2200"/>
        </a:p>
      </dgm:t>
    </dgm:pt>
    <dgm:pt modelId="{22F08485-1DD0-480C-994D-56A1E46579BB}" type="sibTrans" cxnId="{B5D68255-1345-49BF-A535-ADEA3DE69E93}">
      <dgm:prSet/>
      <dgm:spPr/>
      <dgm:t>
        <a:bodyPr/>
        <a:lstStyle/>
        <a:p>
          <a:pPr algn="just"/>
          <a:endParaRPr lang="ru-RU" sz="2200"/>
        </a:p>
      </dgm:t>
    </dgm:pt>
    <dgm:pt modelId="{F32E4304-3313-4C29-AB82-B427B3E5A739}">
      <dgm:prSet phldrT="[Текст]" custT="1"/>
      <dgm:spPr/>
      <dgm:t>
        <a:bodyPr/>
        <a:lstStyle/>
        <a:p>
          <a:pPr algn="just"/>
          <a:r>
            <a:rPr lang="ru-RU" sz="2200" dirty="0" smtClean="0"/>
            <a:t>Физика. Библиотека наглядных пособий. Под. ред. </a:t>
          </a:r>
          <a:r>
            <a:rPr lang="ru-RU" sz="2200" dirty="0" err="1" smtClean="0"/>
            <a:t>Ханнанова</a:t>
          </a:r>
          <a:r>
            <a:rPr lang="ru-RU" sz="2200" dirty="0" smtClean="0"/>
            <a:t> Н.К.–М.: Дрофа.2004. </a:t>
          </a:r>
          <a:endParaRPr lang="ru-RU" sz="2200" dirty="0"/>
        </a:p>
      </dgm:t>
    </dgm:pt>
    <dgm:pt modelId="{272B5119-3D82-4D71-A95C-F33DC10DE836}" type="parTrans" cxnId="{87DB89FB-C182-495D-8CDC-8181C90A0EC1}">
      <dgm:prSet/>
      <dgm:spPr/>
      <dgm:t>
        <a:bodyPr/>
        <a:lstStyle/>
        <a:p>
          <a:pPr algn="just"/>
          <a:endParaRPr lang="ru-RU" sz="2200"/>
        </a:p>
      </dgm:t>
    </dgm:pt>
    <dgm:pt modelId="{74548AFC-D4A5-47A3-8555-5010EC1E46F4}" type="sibTrans" cxnId="{87DB89FB-C182-495D-8CDC-8181C90A0EC1}">
      <dgm:prSet/>
      <dgm:spPr/>
      <dgm:t>
        <a:bodyPr/>
        <a:lstStyle/>
        <a:p>
          <a:pPr algn="just"/>
          <a:endParaRPr lang="ru-RU" sz="2200"/>
        </a:p>
      </dgm:t>
    </dgm:pt>
    <dgm:pt modelId="{0CF76680-E76D-4B0B-8475-3FD643E13BF7}">
      <dgm:prSet phldrT="[Текст]" custT="1"/>
      <dgm:spPr/>
      <dgm:t>
        <a:bodyPr/>
        <a:lstStyle/>
        <a:p>
          <a:pPr algn="just"/>
          <a:endParaRPr lang="ru-RU" sz="2200" dirty="0"/>
        </a:p>
      </dgm:t>
    </dgm:pt>
    <dgm:pt modelId="{DE057AD8-51AC-47F7-96FA-32550AC907B8}" type="parTrans" cxnId="{C7609E58-3BBB-4BC0-A24D-F9C71C820D74}">
      <dgm:prSet/>
      <dgm:spPr/>
      <dgm:t>
        <a:bodyPr/>
        <a:lstStyle/>
        <a:p>
          <a:pPr algn="just"/>
          <a:endParaRPr lang="ru-RU" sz="2200"/>
        </a:p>
      </dgm:t>
    </dgm:pt>
    <dgm:pt modelId="{1F88B4B4-5AA9-48AB-9654-A201989BE4C0}" type="sibTrans" cxnId="{C7609E58-3BBB-4BC0-A24D-F9C71C820D74}">
      <dgm:prSet/>
      <dgm:spPr/>
      <dgm:t>
        <a:bodyPr/>
        <a:lstStyle/>
        <a:p>
          <a:pPr algn="just"/>
          <a:endParaRPr lang="ru-RU" sz="2200"/>
        </a:p>
      </dgm:t>
    </dgm:pt>
    <dgm:pt modelId="{C542D6D4-2A5E-446F-B2AD-0FC32DDBCD18}">
      <dgm:prSet custT="1"/>
      <dgm:spPr/>
      <dgm:t>
        <a:bodyPr/>
        <a:lstStyle/>
        <a:p>
          <a:pPr algn="just"/>
          <a:r>
            <a:rPr lang="ru-RU" sz="2200" dirty="0" smtClean="0"/>
            <a:t>Открытая физика [текст, рисунки]   </a:t>
          </a:r>
          <a:r>
            <a:rPr lang="en-US" sz="2200" u="sng" dirty="0" smtClean="0">
              <a:hlinkClick xmlns:r="http://schemas.openxmlformats.org/officeDocument/2006/relationships" r:id="rId1"/>
            </a:rPr>
            <a:t>http</a:t>
          </a:r>
          <a:r>
            <a:rPr lang="ru-RU" sz="2200" u="sng" dirty="0" smtClean="0">
              <a:hlinkClick xmlns:r="http://schemas.openxmlformats.org/officeDocument/2006/relationships" r:id="rId1"/>
            </a:rPr>
            <a:t>://</a:t>
          </a:r>
          <a:r>
            <a:rPr lang="en-US" sz="2200" u="sng" dirty="0" smtClean="0">
              <a:hlinkClick xmlns:r="http://schemas.openxmlformats.org/officeDocument/2006/relationships" r:id="rId1"/>
            </a:rPr>
            <a:t>www</a:t>
          </a:r>
          <a:r>
            <a:rPr lang="ru-RU" sz="2200" u="sng" dirty="0" smtClean="0">
              <a:hlinkClick xmlns:r="http://schemas.openxmlformats.org/officeDocument/2006/relationships" r:id="rId1"/>
            </a:rPr>
            <a:t>.</a:t>
          </a:r>
          <a:r>
            <a:rPr lang="en-US" sz="2200" u="sng" dirty="0" smtClean="0">
              <a:hlinkClick xmlns:r="http://schemas.openxmlformats.org/officeDocument/2006/relationships" r:id="rId1"/>
            </a:rPr>
            <a:t>physics</a:t>
          </a:r>
          <a:r>
            <a:rPr lang="ru-RU" sz="2200" u="sng" dirty="0" smtClean="0">
              <a:hlinkClick xmlns:r="http://schemas.openxmlformats.org/officeDocument/2006/relationships" r:id="rId1"/>
            </a:rPr>
            <a:t>.</a:t>
          </a:r>
          <a:r>
            <a:rPr lang="en-US" sz="2200" u="sng" dirty="0" err="1" smtClean="0">
              <a:hlinkClick xmlns:r="http://schemas.openxmlformats.org/officeDocument/2006/relationships" r:id="rId1"/>
            </a:rPr>
            <a:t>ru</a:t>
          </a:r>
          <a:r>
            <a:rPr lang="ru-RU" sz="2200" dirty="0" smtClean="0"/>
            <a:t> </a:t>
          </a:r>
          <a:endParaRPr lang="kk-KZ" altLang="ru-RU" sz="2200" dirty="0" smtClean="0">
            <a:cs typeface="Times New Roman" pitchFamily="18" charset="0"/>
          </a:endParaRPr>
        </a:p>
      </dgm:t>
    </dgm:pt>
    <dgm:pt modelId="{E7899679-6D53-4E8E-9C25-97A940777320}" type="parTrans" cxnId="{5EB148A4-9DAF-4A93-AC46-9D854434D024}">
      <dgm:prSet/>
      <dgm:spPr/>
      <dgm:t>
        <a:bodyPr/>
        <a:lstStyle/>
        <a:p>
          <a:pPr algn="just"/>
          <a:endParaRPr lang="ru-RU" sz="2200"/>
        </a:p>
      </dgm:t>
    </dgm:pt>
    <dgm:pt modelId="{7B615C0B-C60A-4251-A5FA-2A2B462D425B}" type="sibTrans" cxnId="{5EB148A4-9DAF-4A93-AC46-9D854434D024}">
      <dgm:prSet/>
      <dgm:spPr/>
      <dgm:t>
        <a:bodyPr/>
        <a:lstStyle/>
        <a:p>
          <a:pPr algn="just"/>
          <a:endParaRPr lang="ru-RU" sz="2200"/>
        </a:p>
      </dgm:t>
    </dgm:pt>
    <dgm:pt modelId="{D83F4452-6C96-4EED-87E7-A92DD21DC847}">
      <dgm:prSet custT="1"/>
      <dgm:spPr/>
      <dgm:t>
        <a:bodyPr/>
        <a:lstStyle/>
        <a:p>
          <a:pPr algn="just"/>
          <a:endParaRPr lang="kk-KZ" altLang="ru-RU" sz="2200" dirty="0" smtClean="0">
            <a:cs typeface="Times New Roman" pitchFamily="18" charset="0"/>
          </a:endParaRPr>
        </a:p>
      </dgm:t>
    </dgm:pt>
    <dgm:pt modelId="{038BD315-70D3-4A9A-892C-6F9429F7FBB4}" type="parTrans" cxnId="{B6216EC6-BACF-4AA7-85A4-46EA4E8E8E90}">
      <dgm:prSet/>
      <dgm:spPr/>
      <dgm:t>
        <a:bodyPr/>
        <a:lstStyle/>
        <a:p>
          <a:pPr algn="just"/>
          <a:endParaRPr lang="ru-RU" sz="2200"/>
        </a:p>
      </dgm:t>
    </dgm:pt>
    <dgm:pt modelId="{869AB6C6-EAAB-4CD4-8269-874C9563400D}" type="sibTrans" cxnId="{B6216EC6-BACF-4AA7-85A4-46EA4E8E8E90}">
      <dgm:prSet/>
      <dgm:spPr/>
      <dgm:t>
        <a:bodyPr/>
        <a:lstStyle/>
        <a:p>
          <a:pPr algn="just"/>
          <a:endParaRPr lang="ru-RU" sz="2200"/>
        </a:p>
      </dgm:t>
    </dgm:pt>
    <dgm:pt modelId="{0D57498B-BFC8-41C5-A196-0A048316CC1F}">
      <dgm:prSet phldrT="[Текст]" custT="1"/>
      <dgm:spPr/>
      <dgm:t>
        <a:bodyPr/>
        <a:lstStyle/>
        <a:p>
          <a:pPr algn="just"/>
          <a:r>
            <a:rPr lang="ru-RU" sz="2200" dirty="0" smtClean="0"/>
            <a:t>Суковатая</a:t>
          </a:r>
          <a:r>
            <a:rPr lang="en-US" sz="2200" dirty="0" smtClean="0"/>
            <a:t> </a:t>
          </a:r>
          <a:r>
            <a:rPr lang="ru-RU" sz="2200" dirty="0" smtClean="0"/>
            <a:t>И.Е., </a:t>
          </a:r>
          <a:r>
            <a:rPr lang="ru-RU" sz="2200" dirty="0" err="1" smtClean="0"/>
            <a:t>Кратасюк</a:t>
          </a:r>
          <a:r>
            <a:rPr lang="en-US" sz="2200" dirty="0" smtClean="0"/>
            <a:t> </a:t>
          </a:r>
          <a:r>
            <a:rPr lang="ru-RU" sz="2200" dirty="0" smtClean="0"/>
            <a:t>В.А.,</a:t>
          </a:r>
          <a:r>
            <a:rPr lang="en-US" sz="2200" dirty="0" smtClean="0"/>
            <a:t> </a:t>
          </a:r>
          <a:r>
            <a:rPr lang="ru-RU" sz="2200" dirty="0" err="1" smtClean="0"/>
            <a:t>Межевикин</a:t>
          </a:r>
          <a:r>
            <a:rPr lang="en-US" sz="2200" dirty="0" smtClean="0"/>
            <a:t> </a:t>
          </a:r>
          <a:r>
            <a:rPr lang="ru-RU" sz="2200" dirty="0" smtClean="0"/>
            <a:t>В.В.  и </a:t>
          </a:r>
          <a:r>
            <a:rPr lang="ru-RU" sz="2200" dirty="0" err="1" smtClean="0"/>
            <a:t>др</a:t>
          </a:r>
          <a:r>
            <a:rPr lang="ru-RU" sz="2200" dirty="0" smtClean="0"/>
            <a:t> </a:t>
          </a:r>
          <a:r>
            <a:rPr lang="ru-RU" sz="2200" dirty="0" err="1" smtClean="0"/>
            <a:t>Фотобиофизика</a:t>
          </a:r>
          <a:r>
            <a:rPr lang="ru-RU" sz="2200" dirty="0" smtClean="0"/>
            <a:t>:</a:t>
          </a:r>
          <a:r>
            <a:rPr lang="en-US" sz="2200" dirty="0" smtClean="0"/>
            <a:t> </a:t>
          </a:r>
          <a:r>
            <a:rPr lang="ru-RU" sz="2200" dirty="0" smtClean="0"/>
            <a:t>учеб. пособие. – Красноярск : ИПК СФУ, 2008</a:t>
          </a:r>
          <a:endParaRPr lang="ru-RU" sz="2200" dirty="0"/>
        </a:p>
      </dgm:t>
    </dgm:pt>
    <dgm:pt modelId="{EA2D8562-B5ED-4F43-A27B-DBA651A92DE3}" type="parTrans" cxnId="{39ACA2AA-FA0E-4B01-8ED1-1C7CF696AE5D}">
      <dgm:prSet/>
      <dgm:spPr/>
      <dgm:t>
        <a:bodyPr/>
        <a:lstStyle/>
        <a:p>
          <a:endParaRPr lang="ru-RU" sz="2200"/>
        </a:p>
      </dgm:t>
    </dgm:pt>
    <dgm:pt modelId="{F9F2E78C-12D1-4E4A-9899-CAA485EEAAFC}" type="sibTrans" cxnId="{39ACA2AA-FA0E-4B01-8ED1-1C7CF696AE5D}">
      <dgm:prSet/>
      <dgm:spPr/>
      <dgm:t>
        <a:bodyPr/>
        <a:lstStyle/>
        <a:p>
          <a:endParaRPr lang="ru-RU" sz="2200"/>
        </a:p>
      </dgm:t>
    </dgm:pt>
    <dgm:pt modelId="{2139A1AF-731E-43B3-AA1B-392F70BAB0F6}">
      <dgm:prSet phldrT="[Текст]" custT="1"/>
      <dgm:spPr/>
      <dgm:t>
        <a:bodyPr/>
        <a:lstStyle/>
        <a:p>
          <a:pPr algn="just"/>
          <a:endParaRPr lang="ru-RU" sz="2200" dirty="0"/>
        </a:p>
      </dgm:t>
    </dgm:pt>
    <dgm:pt modelId="{26CC90F3-0497-4ADA-BF2D-4A9947F5A3FB}" type="parTrans" cxnId="{08682582-CCE8-46C0-A80A-D8D7B6DC2809}">
      <dgm:prSet/>
      <dgm:spPr/>
      <dgm:t>
        <a:bodyPr/>
        <a:lstStyle/>
        <a:p>
          <a:endParaRPr lang="ru-RU" sz="2200"/>
        </a:p>
      </dgm:t>
    </dgm:pt>
    <dgm:pt modelId="{22850A8A-565E-45E8-BE1F-9FE3AB710503}" type="sibTrans" cxnId="{08682582-CCE8-46C0-A80A-D8D7B6DC2809}">
      <dgm:prSet/>
      <dgm:spPr/>
      <dgm:t>
        <a:bodyPr/>
        <a:lstStyle/>
        <a:p>
          <a:endParaRPr lang="ru-RU" sz="2200"/>
        </a:p>
      </dgm:t>
    </dgm:pt>
    <dgm:pt modelId="{58A3BD34-2B29-4341-855C-3F396322ED59}" type="pres">
      <dgm:prSet presAssocID="{44CE9772-5018-4139-B439-D56CAA6AB450}" presName="linearFlow" presStyleCnt="0">
        <dgm:presLayoutVars>
          <dgm:dir/>
          <dgm:animLvl val="lvl"/>
          <dgm:resizeHandles val="exact"/>
        </dgm:presLayoutVars>
      </dgm:prSet>
      <dgm:spPr/>
      <dgm:t>
        <a:bodyPr/>
        <a:lstStyle/>
        <a:p>
          <a:endParaRPr lang="ru-RU"/>
        </a:p>
      </dgm:t>
    </dgm:pt>
    <dgm:pt modelId="{5B3FFCC0-019E-48D9-BA65-158D6E5D487F}" type="pres">
      <dgm:prSet presAssocID="{2139A1AF-731E-43B3-AA1B-392F70BAB0F6}" presName="composite" presStyleCnt="0"/>
      <dgm:spPr/>
    </dgm:pt>
    <dgm:pt modelId="{912BD34D-0B1E-4CB1-BB39-A167C27D69AA}" type="pres">
      <dgm:prSet presAssocID="{2139A1AF-731E-43B3-AA1B-392F70BAB0F6}" presName="parentText" presStyleLbl="alignNode1" presStyleIdx="0" presStyleCnt="4">
        <dgm:presLayoutVars>
          <dgm:chMax val="1"/>
          <dgm:bulletEnabled val="1"/>
        </dgm:presLayoutVars>
      </dgm:prSet>
      <dgm:spPr/>
      <dgm:t>
        <a:bodyPr/>
        <a:lstStyle/>
        <a:p>
          <a:endParaRPr lang="ru-RU"/>
        </a:p>
      </dgm:t>
    </dgm:pt>
    <dgm:pt modelId="{D51A1587-CC96-403D-A766-2AABB8DB3CE7}" type="pres">
      <dgm:prSet presAssocID="{2139A1AF-731E-43B3-AA1B-392F70BAB0F6}" presName="descendantText" presStyleLbl="alignAcc1" presStyleIdx="0" presStyleCnt="4">
        <dgm:presLayoutVars>
          <dgm:bulletEnabled val="1"/>
        </dgm:presLayoutVars>
      </dgm:prSet>
      <dgm:spPr/>
      <dgm:t>
        <a:bodyPr/>
        <a:lstStyle/>
        <a:p>
          <a:endParaRPr lang="ru-RU"/>
        </a:p>
      </dgm:t>
    </dgm:pt>
    <dgm:pt modelId="{B6606221-0D4D-4A30-A076-D940690AC5E3}" type="pres">
      <dgm:prSet presAssocID="{22850A8A-565E-45E8-BE1F-9FE3AB710503}" presName="sp" presStyleCnt="0"/>
      <dgm:spPr/>
    </dgm:pt>
    <dgm:pt modelId="{D971DBB2-2F7F-4D8F-AD8B-76E69FC2C4D7}" type="pres">
      <dgm:prSet presAssocID="{8D8CA51C-9F24-4BA3-8624-5C074E61F77E}" presName="composite" presStyleCnt="0"/>
      <dgm:spPr/>
    </dgm:pt>
    <dgm:pt modelId="{F7BF270A-F440-4605-A1F2-15C73DEC572F}" type="pres">
      <dgm:prSet presAssocID="{8D8CA51C-9F24-4BA3-8624-5C074E61F77E}" presName="parentText" presStyleLbl="alignNode1" presStyleIdx="1" presStyleCnt="4">
        <dgm:presLayoutVars>
          <dgm:chMax val="1"/>
          <dgm:bulletEnabled val="1"/>
        </dgm:presLayoutVars>
      </dgm:prSet>
      <dgm:spPr/>
      <dgm:t>
        <a:bodyPr/>
        <a:lstStyle/>
        <a:p>
          <a:endParaRPr lang="ru-RU"/>
        </a:p>
      </dgm:t>
    </dgm:pt>
    <dgm:pt modelId="{0EDB2387-D5FF-4404-B2D9-8D8C4076A36D}" type="pres">
      <dgm:prSet presAssocID="{8D8CA51C-9F24-4BA3-8624-5C074E61F77E}" presName="descendantText" presStyleLbl="alignAcc1" presStyleIdx="1" presStyleCnt="4">
        <dgm:presLayoutVars>
          <dgm:bulletEnabled val="1"/>
        </dgm:presLayoutVars>
      </dgm:prSet>
      <dgm:spPr/>
      <dgm:t>
        <a:bodyPr/>
        <a:lstStyle/>
        <a:p>
          <a:endParaRPr lang="ru-RU"/>
        </a:p>
      </dgm:t>
    </dgm:pt>
    <dgm:pt modelId="{2948E243-B067-4587-A13F-34749A3A8762}" type="pres">
      <dgm:prSet presAssocID="{22F08485-1DD0-480C-994D-56A1E46579BB}" presName="sp" presStyleCnt="0"/>
      <dgm:spPr/>
    </dgm:pt>
    <dgm:pt modelId="{0C911375-B9E8-4F5B-BDBE-F5DC8A5BA279}" type="pres">
      <dgm:prSet presAssocID="{0CF76680-E76D-4B0B-8475-3FD643E13BF7}" presName="composite" presStyleCnt="0"/>
      <dgm:spPr/>
    </dgm:pt>
    <dgm:pt modelId="{06B66827-BBD1-4505-84DD-C9D37DD18C34}" type="pres">
      <dgm:prSet presAssocID="{0CF76680-E76D-4B0B-8475-3FD643E13BF7}" presName="parentText" presStyleLbl="alignNode1" presStyleIdx="2" presStyleCnt="4">
        <dgm:presLayoutVars>
          <dgm:chMax val="1"/>
          <dgm:bulletEnabled val="1"/>
        </dgm:presLayoutVars>
      </dgm:prSet>
      <dgm:spPr/>
      <dgm:t>
        <a:bodyPr/>
        <a:lstStyle/>
        <a:p>
          <a:endParaRPr lang="ru-RU"/>
        </a:p>
      </dgm:t>
    </dgm:pt>
    <dgm:pt modelId="{9C1674D0-B0A8-4D84-8AC8-D48D679B6AD8}" type="pres">
      <dgm:prSet presAssocID="{0CF76680-E76D-4B0B-8475-3FD643E13BF7}" presName="descendantText" presStyleLbl="alignAcc1" presStyleIdx="2" presStyleCnt="4">
        <dgm:presLayoutVars>
          <dgm:bulletEnabled val="1"/>
        </dgm:presLayoutVars>
      </dgm:prSet>
      <dgm:spPr/>
      <dgm:t>
        <a:bodyPr/>
        <a:lstStyle/>
        <a:p>
          <a:endParaRPr lang="ru-RU"/>
        </a:p>
      </dgm:t>
    </dgm:pt>
    <dgm:pt modelId="{5375407C-D64A-43B0-B061-3FF1BD29E12D}" type="pres">
      <dgm:prSet presAssocID="{1F88B4B4-5AA9-48AB-9654-A201989BE4C0}" presName="sp" presStyleCnt="0"/>
      <dgm:spPr/>
    </dgm:pt>
    <dgm:pt modelId="{2F09CED8-5D24-44B3-B388-95C84677721C}" type="pres">
      <dgm:prSet presAssocID="{D83F4452-6C96-4EED-87E7-A92DD21DC847}" presName="composite" presStyleCnt="0"/>
      <dgm:spPr/>
    </dgm:pt>
    <dgm:pt modelId="{B9039263-1B2F-41C1-8C2C-CD468A884000}" type="pres">
      <dgm:prSet presAssocID="{D83F4452-6C96-4EED-87E7-A92DD21DC847}" presName="parentText" presStyleLbl="alignNode1" presStyleIdx="3" presStyleCnt="4">
        <dgm:presLayoutVars>
          <dgm:chMax val="1"/>
          <dgm:bulletEnabled val="1"/>
        </dgm:presLayoutVars>
      </dgm:prSet>
      <dgm:spPr/>
      <dgm:t>
        <a:bodyPr/>
        <a:lstStyle/>
        <a:p>
          <a:endParaRPr lang="ru-RU"/>
        </a:p>
      </dgm:t>
    </dgm:pt>
    <dgm:pt modelId="{2401540E-0449-4CEB-A4FB-691EB4C131EF}" type="pres">
      <dgm:prSet presAssocID="{D83F4452-6C96-4EED-87E7-A92DD21DC847}" presName="descendantText" presStyleLbl="alignAcc1" presStyleIdx="3" presStyleCnt="4">
        <dgm:presLayoutVars>
          <dgm:bulletEnabled val="1"/>
        </dgm:presLayoutVars>
      </dgm:prSet>
      <dgm:spPr/>
      <dgm:t>
        <a:bodyPr/>
        <a:lstStyle/>
        <a:p>
          <a:endParaRPr lang="ru-RU"/>
        </a:p>
      </dgm:t>
    </dgm:pt>
  </dgm:ptLst>
  <dgm:cxnLst>
    <dgm:cxn modelId="{B5D68255-1345-49BF-A535-ADEA3DE69E93}" srcId="{44CE9772-5018-4139-B439-D56CAA6AB450}" destId="{8D8CA51C-9F24-4BA3-8624-5C074E61F77E}" srcOrd="1" destOrd="0" parTransId="{D933B98A-403F-4B5B-B7EC-A04956DD46E3}" sibTransId="{22F08485-1DD0-480C-994D-56A1E46579BB}"/>
    <dgm:cxn modelId="{53626408-FF73-48DA-A1B2-8D1C28087A19}" type="presOf" srcId="{8D8CA51C-9F24-4BA3-8624-5C074E61F77E}" destId="{F7BF270A-F440-4605-A1F2-15C73DEC572F}" srcOrd="0" destOrd="0" presId="urn:microsoft.com/office/officeart/2005/8/layout/chevron2"/>
    <dgm:cxn modelId="{EB5E3AD7-3AC7-4B07-BF07-7618E29278AB}" type="presOf" srcId="{D83F4452-6C96-4EED-87E7-A92DD21DC847}" destId="{B9039263-1B2F-41C1-8C2C-CD468A884000}" srcOrd="0" destOrd="0" presId="urn:microsoft.com/office/officeart/2005/8/layout/chevron2"/>
    <dgm:cxn modelId="{5EB148A4-9DAF-4A93-AC46-9D854434D024}" srcId="{D83F4452-6C96-4EED-87E7-A92DD21DC847}" destId="{C542D6D4-2A5E-446F-B2AD-0FC32DDBCD18}" srcOrd="0" destOrd="0" parTransId="{E7899679-6D53-4E8E-9C25-97A940777320}" sibTransId="{7B615C0B-C60A-4251-A5FA-2A2B462D425B}"/>
    <dgm:cxn modelId="{08682582-CCE8-46C0-A80A-D8D7B6DC2809}" srcId="{44CE9772-5018-4139-B439-D56CAA6AB450}" destId="{2139A1AF-731E-43B3-AA1B-392F70BAB0F6}" srcOrd="0" destOrd="0" parTransId="{26CC90F3-0497-4ADA-BF2D-4A9947F5A3FB}" sibTransId="{22850A8A-565E-45E8-BE1F-9FE3AB710503}"/>
    <dgm:cxn modelId="{3BEEF244-94DF-486E-9925-95D123913139}" type="presOf" srcId="{F32E4304-3313-4C29-AB82-B427B3E5A739}" destId="{9C1674D0-B0A8-4D84-8AC8-D48D679B6AD8}" srcOrd="0" destOrd="0" presId="urn:microsoft.com/office/officeart/2005/8/layout/chevron2"/>
    <dgm:cxn modelId="{B49F2B5F-0268-4091-B6C7-582A2CB0D004}" type="presOf" srcId="{0CF76680-E76D-4B0B-8475-3FD643E13BF7}" destId="{06B66827-BBD1-4505-84DD-C9D37DD18C34}" srcOrd="0" destOrd="0" presId="urn:microsoft.com/office/officeart/2005/8/layout/chevron2"/>
    <dgm:cxn modelId="{C7609E58-3BBB-4BC0-A24D-F9C71C820D74}" srcId="{44CE9772-5018-4139-B439-D56CAA6AB450}" destId="{0CF76680-E76D-4B0B-8475-3FD643E13BF7}" srcOrd="2" destOrd="0" parTransId="{DE057AD8-51AC-47F7-96FA-32550AC907B8}" sibTransId="{1F88B4B4-5AA9-48AB-9654-A201989BE4C0}"/>
    <dgm:cxn modelId="{B6216EC6-BACF-4AA7-85A4-46EA4E8E8E90}" srcId="{44CE9772-5018-4139-B439-D56CAA6AB450}" destId="{D83F4452-6C96-4EED-87E7-A92DD21DC847}" srcOrd="3" destOrd="0" parTransId="{038BD315-70D3-4A9A-892C-6F9429F7FBB4}" sibTransId="{869AB6C6-EAAB-4CD4-8269-874C9563400D}"/>
    <dgm:cxn modelId="{87DB89FB-C182-495D-8CDC-8181C90A0EC1}" srcId="{0CF76680-E76D-4B0B-8475-3FD643E13BF7}" destId="{F32E4304-3313-4C29-AB82-B427B3E5A739}" srcOrd="0" destOrd="0" parTransId="{272B5119-3D82-4D71-A95C-F33DC10DE836}" sibTransId="{74548AFC-D4A5-47A3-8555-5010EC1E46F4}"/>
    <dgm:cxn modelId="{39ACA2AA-FA0E-4B01-8ED1-1C7CF696AE5D}" srcId="{2139A1AF-731E-43B3-AA1B-392F70BAB0F6}" destId="{0D57498B-BFC8-41C5-A196-0A048316CC1F}" srcOrd="0" destOrd="0" parTransId="{EA2D8562-B5ED-4F43-A27B-DBA651A92DE3}" sibTransId="{F9F2E78C-12D1-4E4A-9899-CAA485EEAAFC}"/>
    <dgm:cxn modelId="{1CC18A42-F809-4E26-94BA-80710DF5C220}" srcId="{8D8CA51C-9F24-4BA3-8624-5C074E61F77E}" destId="{978E8FDE-B7C1-4580-A218-E815DA0C2E33}" srcOrd="0" destOrd="0" parTransId="{F08F6D23-F863-4370-B6C9-D929B5E8C13A}" sibTransId="{3F3A2232-8727-4088-8F13-A35555958E5B}"/>
    <dgm:cxn modelId="{E07EBEC8-B703-4781-ACA2-34DAE35FBB79}" type="presOf" srcId="{C542D6D4-2A5E-446F-B2AD-0FC32DDBCD18}" destId="{2401540E-0449-4CEB-A4FB-691EB4C131EF}" srcOrd="0" destOrd="0" presId="urn:microsoft.com/office/officeart/2005/8/layout/chevron2"/>
    <dgm:cxn modelId="{BE1E1C4C-69D2-4AF8-83D1-CEF87EBE728F}" type="presOf" srcId="{44CE9772-5018-4139-B439-D56CAA6AB450}" destId="{58A3BD34-2B29-4341-855C-3F396322ED59}" srcOrd="0" destOrd="0" presId="urn:microsoft.com/office/officeart/2005/8/layout/chevron2"/>
    <dgm:cxn modelId="{390CD02F-C91B-40BB-86E9-8C1DA962FB16}" type="presOf" srcId="{2139A1AF-731E-43B3-AA1B-392F70BAB0F6}" destId="{912BD34D-0B1E-4CB1-BB39-A167C27D69AA}" srcOrd="0" destOrd="0" presId="urn:microsoft.com/office/officeart/2005/8/layout/chevron2"/>
    <dgm:cxn modelId="{54897E9F-B401-48A1-9237-0634E9648DF9}" type="presOf" srcId="{0D57498B-BFC8-41C5-A196-0A048316CC1F}" destId="{D51A1587-CC96-403D-A766-2AABB8DB3CE7}" srcOrd="0" destOrd="0" presId="urn:microsoft.com/office/officeart/2005/8/layout/chevron2"/>
    <dgm:cxn modelId="{965A5C4D-9348-42B8-A4F2-FFE8CE098C28}" type="presOf" srcId="{978E8FDE-B7C1-4580-A218-E815DA0C2E33}" destId="{0EDB2387-D5FF-4404-B2D9-8D8C4076A36D}" srcOrd="0" destOrd="0" presId="urn:microsoft.com/office/officeart/2005/8/layout/chevron2"/>
    <dgm:cxn modelId="{43ECC278-1E86-4A4E-A0C9-5F54836B943B}" type="presParOf" srcId="{58A3BD34-2B29-4341-855C-3F396322ED59}" destId="{5B3FFCC0-019E-48D9-BA65-158D6E5D487F}" srcOrd="0" destOrd="0" presId="urn:microsoft.com/office/officeart/2005/8/layout/chevron2"/>
    <dgm:cxn modelId="{A5264BFB-74CD-4F2F-AA98-94C28F46FC68}" type="presParOf" srcId="{5B3FFCC0-019E-48D9-BA65-158D6E5D487F}" destId="{912BD34D-0B1E-4CB1-BB39-A167C27D69AA}" srcOrd="0" destOrd="0" presId="urn:microsoft.com/office/officeart/2005/8/layout/chevron2"/>
    <dgm:cxn modelId="{D608B77F-74AF-4009-9FB2-90C7197FECAE}" type="presParOf" srcId="{5B3FFCC0-019E-48D9-BA65-158D6E5D487F}" destId="{D51A1587-CC96-403D-A766-2AABB8DB3CE7}" srcOrd="1" destOrd="0" presId="urn:microsoft.com/office/officeart/2005/8/layout/chevron2"/>
    <dgm:cxn modelId="{625A0A29-76C4-49B1-B0BE-B594CBAB4916}" type="presParOf" srcId="{58A3BD34-2B29-4341-855C-3F396322ED59}" destId="{B6606221-0D4D-4A30-A076-D940690AC5E3}" srcOrd="1" destOrd="0" presId="urn:microsoft.com/office/officeart/2005/8/layout/chevron2"/>
    <dgm:cxn modelId="{A8412CC3-D44F-4FD3-9664-27452B8338E8}" type="presParOf" srcId="{58A3BD34-2B29-4341-855C-3F396322ED59}" destId="{D971DBB2-2F7F-4D8F-AD8B-76E69FC2C4D7}" srcOrd="2" destOrd="0" presId="urn:microsoft.com/office/officeart/2005/8/layout/chevron2"/>
    <dgm:cxn modelId="{CBE05495-A39C-406E-8AB9-5752F71C713F}" type="presParOf" srcId="{D971DBB2-2F7F-4D8F-AD8B-76E69FC2C4D7}" destId="{F7BF270A-F440-4605-A1F2-15C73DEC572F}" srcOrd="0" destOrd="0" presId="urn:microsoft.com/office/officeart/2005/8/layout/chevron2"/>
    <dgm:cxn modelId="{B93F512D-411D-490E-94EC-A8388C8C089B}" type="presParOf" srcId="{D971DBB2-2F7F-4D8F-AD8B-76E69FC2C4D7}" destId="{0EDB2387-D5FF-4404-B2D9-8D8C4076A36D}" srcOrd="1" destOrd="0" presId="urn:microsoft.com/office/officeart/2005/8/layout/chevron2"/>
    <dgm:cxn modelId="{A8A8D614-32FC-4E80-9CD7-7913F3F03761}" type="presParOf" srcId="{58A3BD34-2B29-4341-855C-3F396322ED59}" destId="{2948E243-B067-4587-A13F-34749A3A8762}" srcOrd="3" destOrd="0" presId="urn:microsoft.com/office/officeart/2005/8/layout/chevron2"/>
    <dgm:cxn modelId="{5156221F-E2CD-44D7-A389-E130F3F13E08}" type="presParOf" srcId="{58A3BD34-2B29-4341-855C-3F396322ED59}" destId="{0C911375-B9E8-4F5B-BDBE-F5DC8A5BA279}" srcOrd="4" destOrd="0" presId="urn:microsoft.com/office/officeart/2005/8/layout/chevron2"/>
    <dgm:cxn modelId="{5FB4C318-0DCA-48EB-A0FA-DD40020B068B}" type="presParOf" srcId="{0C911375-B9E8-4F5B-BDBE-F5DC8A5BA279}" destId="{06B66827-BBD1-4505-84DD-C9D37DD18C34}" srcOrd="0" destOrd="0" presId="urn:microsoft.com/office/officeart/2005/8/layout/chevron2"/>
    <dgm:cxn modelId="{6D5601C2-AA42-4554-BDD0-D1FFBE69CC7D}" type="presParOf" srcId="{0C911375-B9E8-4F5B-BDBE-F5DC8A5BA279}" destId="{9C1674D0-B0A8-4D84-8AC8-D48D679B6AD8}" srcOrd="1" destOrd="0" presId="urn:microsoft.com/office/officeart/2005/8/layout/chevron2"/>
    <dgm:cxn modelId="{C1AA69DB-9070-4553-8F5D-34E15736F605}" type="presParOf" srcId="{58A3BD34-2B29-4341-855C-3F396322ED59}" destId="{5375407C-D64A-43B0-B061-3FF1BD29E12D}" srcOrd="5" destOrd="0" presId="urn:microsoft.com/office/officeart/2005/8/layout/chevron2"/>
    <dgm:cxn modelId="{9B3B9A1D-7C6B-4B75-9B00-40F803BAC72B}" type="presParOf" srcId="{58A3BD34-2B29-4341-855C-3F396322ED59}" destId="{2F09CED8-5D24-44B3-B388-95C84677721C}" srcOrd="6" destOrd="0" presId="urn:microsoft.com/office/officeart/2005/8/layout/chevron2"/>
    <dgm:cxn modelId="{C63BF9A8-43D2-4BB3-81EB-969474FBBE12}" type="presParOf" srcId="{2F09CED8-5D24-44B3-B388-95C84677721C}" destId="{B9039263-1B2F-41C1-8C2C-CD468A884000}" srcOrd="0" destOrd="0" presId="urn:microsoft.com/office/officeart/2005/8/layout/chevron2"/>
    <dgm:cxn modelId="{C2293F1B-A0C0-47E6-9C1F-6E0406B217C2}" type="presParOf" srcId="{2F09CED8-5D24-44B3-B388-95C84677721C}" destId="{2401540E-0449-4CEB-A4FB-691EB4C131E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BD34D-0B1E-4CB1-BB39-A167C27D69AA}">
      <dsp:nvSpPr>
        <dsp:cNvPr id="0" name=""/>
        <dsp:cNvSpPr/>
      </dsp:nvSpPr>
      <dsp:spPr>
        <a:xfrm rot="5400000">
          <a:off x="-211995" y="217403"/>
          <a:ext cx="1413300" cy="98931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endParaRPr lang="ru-RU" sz="2200" kern="1200" dirty="0"/>
        </a:p>
      </dsp:txBody>
      <dsp:txXfrm rot="-5400000">
        <a:off x="0" y="500063"/>
        <a:ext cx="989310" cy="423990"/>
      </dsp:txXfrm>
    </dsp:sp>
    <dsp:sp modelId="{D51A1587-CC96-403D-A766-2AABB8DB3CE7}">
      <dsp:nvSpPr>
        <dsp:cNvPr id="0" name=""/>
        <dsp:cNvSpPr/>
      </dsp:nvSpPr>
      <dsp:spPr>
        <a:xfrm rot="5400000">
          <a:off x="4499829" y="-3505110"/>
          <a:ext cx="918645" cy="7939682"/>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ru-RU" sz="2200" kern="1200" dirty="0" smtClean="0"/>
            <a:t>Суковатая</a:t>
          </a:r>
          <a:r>
            <a:rPr lang="en-US" sz="2200" kern="1200" dirty="0" smtClean="0"/>
            <a:t> </a:t>
          </a:r>
          <a:r>
            <a:rPr lang="ru-RU" sz="2200" kern="1200" dirty="0" smtClean="0"/>
            <a:t>И.Е., </a:t>
          </a:r>
          <a:r>
            <a:rPr lang="ru-RU" sz="2200" kern="1200" dirty="0" err="1" smtClean="0"/>
            <a:t>Кратасюк</a:t>
          </a:r>
          <a:r>
            <a:rPr lang="en-US" sz="2200" kern="1200" dirty="0" smtClean="0"/>
            <a:t> </a:t>
          </a:r>
          <a:r>
            <a:rPr lang="ru-RU" sz="2200" kern="1200" dirty="0" smtClean="0"/>
            <a:t>В.А.,</a:t>
          </a:r>
          <a:r>
            <a:rPr lang="en-US" sz="2200" kern="1200" dirty="0" smtClean="0"/>
            <a:t> </a:t>
          </a:r>
          <a:r>
            <a:rPr lang="ru-RU" sz="2200" kern="1200" dirty="0" err="1" smtClean="0"/>
            <a:t>Межевикин</a:t>
          </a:r>
          <a:r>
            <a:rPr lang="en-US" sz="2200" kern="1200" dirty="0" smtClean="0"/>
            <a:t> </a:t>
          </a:r>
          <a:r>
            <a:rPr lang="ru-RU" sz="2200" kern="1200" dirty="0" smtClean="0"/>
            <a:t>В.В.  и </a:t>
          </a:r>
          <a:r>
            <a:rPr lang="ru-RU" sz="2200" kern="1200" dirty="0" err="1" smtClean="0"/>
            <a:t>др</a:t>
          </a:r>
          <a:r>
            <a:rPr lang="ru-RU" sz="2200" kern="1200" dirty="0" smtClean="0"/>
            <a:t> </a:t>
          </a:r>
          <a:r>
            <a:rPr lang="ru-RU" sz="2200" kern="1200" dirty="0" err="1" smtClean="0"/>
            <a:t>Фотобиофизика</a:t>
          </a:r>
          <a:r>
            <a:rPr lang="ru-RU" sz="2200" kern="1200" dirty="0" smtClean="0"/>
            <a:t>:</a:t>
          </a:r>
          <a:r>
            <a:rPr lang="en-US" sz="2200" kern="1200" dirty="0" smtClean="0"/>
            <a:t> </a:t>
          </a:r>
          <a:r>
            <a:rPr lang="ru-RU" sz="2200" kern="1200" dirty="0" smtClean="0"/>
            <a:t>учеб. пособие. – Красноярск : ИПК СФУ, 2008</a:t>
          </a:r>
          <a:endParaRPr lang="ru-RU" sz="2200" kern="1200" dirty="0"/>
        </a:p>
      </dsp:txBody>
      <dsp:txXfrm rot="-5400000">
        <a:off x="989311" y="50253"/>
        <a:ext cx="7894837" cy="828955"/>
      </dsp:txXfrm>
    </dsp:sp>
    <dsp:sp modelId="{F7BF270A-F440-4605-A1F2-15C73DEC572F}">
      <dsp:nvSpPr>
        <dsp:cNvPr id="0" name=""/>
        <dsp:cNvSpPr/>
      </dsp:nvSpPr>
      <dsp:spPr>
        <a:xfrm rot="5400000">
          <a:off x="-211995" y="1485939"/>
          <a:ext cx="1413300" cy="98931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endParaRPr lang="ru-RU" sz="2200" kern="1200" dirty="0"/>
        </a:p>
      </dsp:txBody>
      <dsp:txXfrm rot="-5400000">
        <a:off x="0" y="1768599"/>
        <a:ext cx="989310" cy="423990"/>
      </dsp:txXfrm>
    </dsp:sp>
    <dsp:sp modelId="{0EDB2387-D5FF-4404-B2D9-8D8C4076A36D}">
      <dsp:nvSpPr>
        <dsp:cNvPr id="0" name=""/>
        <dsp:cNvSpPr/>
      </dsp:nvSpPr>
      <dsp:spPr>
        <a:xfrm rot="5400000">
          <a:off x="4499829" y="-2236574"/>
          <a:ext cx="918645" cy="7939682"/>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ru-RU" sz="2200" kern="1200" dirty="0" smtClean="0"/>
            <a:t>Интерактивное учебное пособие «Наглядная физика». Издательство «Экзамен», Москва, 2012.</a:t>
          </a:r>
          <a:endParaRPr lang="ru-RU" sz="2200" kern="1200" dirty="0"/>
        </a:p>
      </dsp:txBody>
      <dsp:txXfrm rot="-5400000">
        <a:off x="989311" y="1318789"/>
        <a:ext cx="7894837" cy="828955"/>
      </dsp:txXfrm>
    </dsp:sp>
    <dsp:sp modelId="{06B66827-BBD1-4505-84DD-C9D37DD18C34}">
      <dsp:nvSpPr>
        <dsp:cNvPr id="0" name=""/>
        <dsp:cNvSpPr/>
      </dsp:nvSpPr>
      <dsp:spPr>
        <a:xfrm rot="5400000">
          <a:off x="-211995" y="2754475"/>
          <a:ext cx="1413300" cy="989310"/>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endParaRPr lang="ru-RU" sz="2200" kern="1200" dirty="0"/>
        </a:p>
      </dsp:txBody>
      <dsp:txXfrm rot="-5400000">
        <a:off x="0" y="3037135"/>
        <a:ext cx="989310" cy="423990"/>
      </dsp:txXfrm>
    </dsp:sp>
    <dsp:sp modelId="{9C1674D0-B0A8-4D84-8AC8-D48D679B6AD8}">
      <dsp:nvSpPr>
        <dsp:cNvPr id="0" name=""/>
        <dsp:cNvSpPr/>
      </dsp:nvSpPr>
      <dsp:spPr>
        <a:xfrm rot="5400000">
          <a:off x="4499829" y="-968037"/>
          <a:ext cx="918645" cy="7939682"/>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ru-RU" sz="2200" kern="1200" dirty="0" smtClean="0"/>
            <a:t>Физика. Библиотека наглядных пособий. Под. ред. </a:t>
          </a:r>
          <a:r>
            <a:rPr lang="ru-RU" sz="2200" kern="1200" dirty="0" err="1" smtClean="0"/>
            <a:t>Ханнанова</a:t>
          </a:r>
          <a:r>
            <a:rPr lang="ru-RU" sz="2200" kern="1200" dirty="0" smtClean="0"/>
            <a:t> Н.К.–М.: Дрофа.2004. </a:t>
          </a:r>
          <a:endParaRPr lang="ru-RU" sz="2200" kern="1200" dirty="0"/>
        </a:p>
      </dsp:txBody>
      <dsp:txXfrm rot="-5400000">
        <a:off x="989311" y="2587326"/>
        <a:ext cx="7894837" cy="828955"/>
      </dsp:txXfrm>
    </dsp:sp>
    <dsp:sp modelId="{B9039263-1B2F-41C1-8C2C-CD468A884000}">
      <dsp:nvSpPr>
        <dsp:cNvPr id="0" name=""/>
        <dsp:cNvSpPr/>
      </dsp:nvSpPr>
      <dsp:spPr>
        <a:xfrm rot="5400000">
          <a:off x="-211995" y="4023012"/>
          <a:ext cx="1413300" cy="98931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endParaRPr lang="kk-KZ" altLang="ru-RU" sz="2200" kern="1200" dirty="0" smtClean="0">
            <a:cs typeface="Times New Roman" pitchFamily="18" charset="0"/>
          </a:endParaRPr>
        </a:p>
      </dsp:txBody>
      <dsp:txXfrm rot="-5400000">
        <a:off x="0" y="4305672"/>
        <a:ext cx="989310" cy="423990"/>
      </dsp:txXfrm>
    </dsp:sp>
    <dsp:sp modelId="{2401540E-0449-4CEB-A4FB-691EB4C131EF}">
      <dsp:nvSpPr>
        <dsp:cNvPr id="0" name=""/>
        <dsp:cNvSpPr/>
      </dsp:nvSpPr>
      <dsp:spPr>
        <a:xfrm rot="5400000">
          <a:off x="4499829" y="300498"/>
          <a:ext cx="918645" cy="7939682"/>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just" defTabSz="977900">
            <a:lnSpc>
              <a:spcPct val="90000"/>
            </a:lnSpc>
            <a:spcBef>
              <a:spcPct val="0"/>
            </a:spcBef>
            <a:spcAft>
              <a:spcPct val="15000"/>
            </a:spcAft>
            <a:buChar char="••"/>
          </a:pPr>
          <a:r>
            <a:rPr lang="ru-RU" sz="2200" kern="1200" dirty="0" smtClean="0"/>
            <a:t>Открытая физика [текст, рисунки]   </a:t>
          </a:r>
          <a:r>
            <a:rPr lang="en-US" sz="2200" u="sng" kern="1200" dirty="0" smtClean="0">
              <a:hlinkClick xmlns:r="http://schemas.openxmlformats.org/officeDocument/2006/relationships" r:id="rId1"/>
            </a:rPr>
            <a:t>http</a:t>
          </a:r>
          <a:r>
            <a:rPr lang="ru-RU" sz="2200" u="sng" kern="1200" dirty="0" smtClean="0">
              <a:hlinkClick xmlns:r="http://schemas.openxmlformats.org/officeDocument/2006/relationships" r:id="rId1"/>
            </a:rPr>
            <a:t>://</a:t>
          </a:r>
          <a:r>
            <a:rPr lang="en-US" sz="2200" u="sng" kern="1200" dirty="0" smtClean="0">
              <a:hlinkClick xmlns:r="http://schemas.openxmlformats.org/officeDocument/2006/relationships" r:id="rId1"/>
            </a:rPr>
            <a:t>www</a:t>
          </a:r>
          <a:r>
            <a:rPr lang="ru-RU" sz="2200" u="sng" kern="1200" dirty="0" smtClean="0">
              <a:hlinkClick xmlns:r="http://schemas.openxmlformats.org/officeDocument/2006/relationships" r:id="rId1"/>
            </a:rPr>
            <a:t>.</a:t>
          </a:r>
          <a:r>
            <a:rPr lang="en-US" sz="2200" u="sng" kern="1200" dirty="0" smtClean="0">
              <a:hlinkClick xmlns:r="http://schemas.openxmlformats.org/officeDocument/2006/relationships" r:id="rId1"/>
            </a:rPr>
            <a:t>physics</a:t>
          </a:r>
          <a:r>
            <a:rPr lang="ru-RU" sz="2200" u="sng" kern="1200" dirty="0" smtClean="0">
              <a:hlinkClick xmlns:r="http://schemas.openxmlformats.org/officeDocument/2006/relationships" r:id="rId1"/>
            </a:rPr>
            <a:t>.</a:t>
          </a:r>
          <a:r>
            <a:rPr lang="en-US" sz="2200" u="sng" kern="1200" dirty="0" err="1" smtClean="0">
              <a:hlinkClick xmlns:r="http://schemas.openxmlformats.org/officeDocument/2006/relationships" r:id="rId1"/>
            </a:rPr>
            <a:t>ru</a:t>
          </a:r>
          <a:r>
            <a:rPr lang="ru-RU" sz="2200" kern="1200" dirty="0" smtClean="0"/>
            <a:t> </a:t>
          </a:r>
          <a:endParaRPr lang="kk-KZ" altLang="ru-RU" sz="2200" kern="1200" dirty="0" smtClean="0">
            <a:cs typeface="Times New Roman" pitchFamily="18" charset="0"/>
          </a:endParaRPr>
        </a:p>
      </dsp:txBody>
      <dsp:txXfrm rot="-5400000">
        <a:off x="989311" y="3855862"/>
        <a:ext cx="7894837" cy="8289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35B98291-540D-4773-B067-F3A8936988D8}" type="datetimeFigureOut">
              <a:rPr lang="ru-RU" smtClean="0"/>
              <a:t>17.03.2025</a:t>
            </a:fld>
            <a:endParaRPr lang="ru-RU"/>
          </a:p>
        </p:txBody>
      </p:sp>
      <p:sp>
        <p:nvSpPr>
          <p:cNvPr id="4" name="Образ слайда 3"/>
          <p:cNvSpPr>
            <a:spLocks noGrp="1" noRot="1" noChangeAspect="1"/>
          </p:cNvSpPr>
          <p:nvPr>
            <p:ph type="sldImg" idx="2"/>
          </p:nvPr>
        </p:nvSpPr>
        <p:spPr>
          <a:xfrm>
            <a:off x="1143000" y="1243013"/>
            <a:ext cx="4475163"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0D6D01EE-49F3-45C0-B63B-49B6A5188C06}" type="slidenum">
              <a:rPr lang="ru-RU" smtClean="0"/>
              <a:t>‹#›</a:t>
            </a:fld>
            <a:endParaRPr lang="ru-RU"/>
          </a:p>
        </p:txBody>
      </p:sp>
    </p:spTree>
    <p:extLst>
      <p:ext uri="{BB962C8B-B14F-4D97-AF65-F5344CB8AC3E}">
        <p14:creationId xmlns:p14="http://schemas.microsoft.com/office/powerpoint/2010/main" val="113277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900274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233352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983DDD7-2C47-46AB-9EFC-47B24C85D374}" type="slidenum">
              <a:rPr lang="ru-RU"/>
              <a:pPr>
                <a:defRPr/>
              </a:pPr>
              <a:t>‹#›</a:t>
            </a:fld>
            <a:endParaRPr lang="ru-RU"/>
          </a:p>
        </p:txBody>
      </p:sp>
    </p:spTree>
    <p:extLst>
      <p:ext uri="{BB962C8B-B14F-4D97-AF65-F5344CB8AC3E}">
        <p14:creationId xmlns:p14="http://schemas.microsoft.com/office/powerpoint/2010/main" val="41546415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CFF98B3-C2FB-444B-AD58-AC23406CEAB4}" type="slidenum">
              <a:rPr lang="ru-RU"/>
              <a:pPr>
                <a:defRPr/>
              </a:pPr>
              <a:t>‹#›</a:t>
            </a:fld>
            <a:endParaRPr lang="ru-RU"/>
          </a:p>
        </p:txBody>
      </p:sp>
    </p:spTree>
    <p:extLst>
      <p:ext uri="{BB962C8B-B14F-4D97-AF65-F5344CB8AC3E}">
        <p14:creationId xmlns:p14="http://schemas.microsoft.com/office/powerpoint/2010/main" val="3052974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BE26F57-6D5E-45E4-91D1-924EC94455E3}" type="slidenum">
              <a:rPr lang="ru-RU"/>
              <a:pPr>
                <a:defRPr/>
              </a:pPr>
              <a:t>‹#›</a:t>
            </a:fld>
            <a:endParaRPr lang="ru-RU"/>
          </a:p>
        </p:txBody>
      </p:sp>
    </p:spTree>
    <p:extLst>
      <p:ext uri="{BB962C8B-B14F-4D97-AF65-F5344CB8AC3E}">
        <p14:creationId xmlns:p14="http://schemas.microsoft.com/office/powerpoint/2010/main" val="6044640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1240954-BB7F-4AD2-BDE7-6EAF93DA87FB}" type="slidenum">
              <a:rPr lang="ru-RU"/>
              <a:pPr>
                <a:defRPr/>
              </a:pPr>
              <a:t>‹#›</a:t>
            </a:fld>
            <a:endParaRPr lang="ru-RU"/>
          </a:p>
        </p:txBody>
      </p:sp>
    </p:spTree>
    <p:extLst>
      <p:ext uri="{BB962C8B-B14F-4D97-AF65-F5344CB8AC3E}">
        <p14:creationId xmlns:p14="http://schemas.microsoft.com/office/powerpoint/2010/main" val="1560438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71E42F06-062C-4579-936E-2F8947DF65F1}" type="slidenum">
              <a:rPr lang="ru-RU"/>
              <a:pPr>
                <a:defRPr/>
              </a:pPr>
              <a:t>‹#›</a:t>
            </a:fld>
            <a:endParaRPr lang="ru-RU"/>
          </a:p>
        </p:txBody>
      </p:sp>
    </p:spTree>
    <p:extLst>
      <p:ext uri="{BB962C8B-B14F-4D97-AF65-F5344CB8AC3E}">
        <p14:creationId xmlns:p14="http://schemas.microsoft.com/office/powerpoint/2010/main" val="4005928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BC7EE81B-3683-4929-A330-932F05458FB7}" type="slidenum">
              <a:rPr lang="ru-RU"/>
              <a:pPr>
                <a:defRPr/>
              </a:pPr>
              <a:t>‹#›</a:t>
            </a:fld>
            <a:endParaRPr lang="ru-RU"/>
          </a:p>
        </p:txBody>
      </p:sp>
    </p:spTree>
    <p:extLst>
      <p:ext uri="{BB962C8B-B14F-4D97-AF65-F5344CB8AC3E}">
        <p14:creationId xmlns:p14="http://schemas.microsoft.com/office/powerpoint/2010/main" val="42079894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26A5B6B4-BC6C-43D0-A033-802FD17A6893}" type="slidenum">
              <a:rPr lang="ru-RU"/>
              <a:pPr>
                <a:defRPr/>
              </a:pPr>
              <a:t>‹#›</a:t>
            </a:fld>
            <a:endParaRPr lang="ru-RU"/>
          </a:p>
        </p:txBody>
      </p:sp>
    </p:spTree>
    <p:extLst>
      <p:ext uri="{BB962C8B-B14F-4D97-AF65-F5344CB8AC3E}">
        <p14:creationId xmlns:p14="http://schemas.microsoft.com/office/powerpoint/2010/main" val="1007218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30E57C91-95EC-417B-8D14-56666A1283CC}" type="slidenum">
              <a:rPr lang="ru-RU"/>
              <a:pPr>
                <a:defRPr/>
              </a:pPr>
              <a:t>‹#›</a:t>
            </a:fld>
            <a:endParaRPr lang="ru-RU"/>
          </a:p>
        </p:txBody>
      </p:sp>
    </p:spTree>
    <p:extLst>
      <p:ext uri="{BB962C8B-B14F-4D97-AF65-F5344CB8AC3E}">
        <p14:creationId xmlns:p14="http://schemas.microsoft.com/office/powerpoint/2010/main" val="1282518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C8F98CCA-384F-4E8F-AEE8-E26F3F31DF16}" type="slidenum">
              <a:rPr lang="ru-RU"/>
              <a:pPr>
                <a:defRPr/>
              </a:pPr>
              <a:t>‹#›</a:t>
            </a:fld>
            <a:endParaRPr lang="ru-RU"/>
          </a:p>
        </p:txBody>
      </p:sp>
    </p:spTree>
    <p:extLst>
      <p:ext uri="{BB962C8B-B14F-4D97-AF65-F5344CB8AC3E}">
        <p14:creationId xmlns:p14="http://schemas.microsoft.com/office/powerpoint/2010/main" val="15668234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AD68E392-CE6C-4C51-9CC7-2F1FD452605B}" type="slidenum">
              <a:rPr lang="ru-RU"/>
              <a:pPr>
                <a:defRPr/>
              </a:pPr>
              <a:t>‹#›</a:t>
            </a:fld>
            <a:endParaRPr lang="ru-RU"/>
          </a:p>
        </p:txBody>
      </p:sp>
    </p:spTree>
    <p:extLst>
      <p:ext uri="{BB962C8B-B14F-4D97-AF65-F5344CB8AC3E}">
        <p14:creationId xmlns:p14="http://schemas.microsoft.com/office/powerpoint/2010/main" val="72041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531198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F8E3D07-FBFA-47CB-BA30-166FB3A25F37}" type="slidenum">
              <a:rPr lang="ru-RU"/>
              <a:pPr>
                <a:defRPr/>
              </a:pPr>
              <a:t>‹#›</a:t>
            </a:fld>
            <a:endParaRPr lang="ru-RU"/>
          </a:p>
        </p:txBody>
      </p:sp>
    </p:spTree>
    <p:extLst>
      <p:ext uri="{BB962C8B-B14F-4D97-AF65-F5344CB8AC3E}">
        <p14:creationId xmlns:p14="http://schemas.microsoft.com/office/powerpoint/2010/main" val="1352106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805A169-B553-4A55-AF29-8DD81886A5F7}" type="slidenum">
              <a:rPr lang="ru-RU"/>
              <a:pPr>
                <a:defRPr/>
              </a:pPr>
              <a:t>‹#›</a:t>
            </a:fld>
            <a:endParaRPr lang="ru-RU"/>
          </a:p>
        </p:txBody>
      </p:sp>
    </p:spTree>
    <p:extLst>
      <p:ext uri="{BB962C8B-B14F-4D97-AF65-F5344CB8AC3E}">
        <p14:creationId xmlns:p14="http://schemas.microsoft.com/office/powerpoint/2010/main" val="38596222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15D17BC-648D-4576-8D28-8D0E0C33AD01}" type="slidenum">
              <a:rPr lang="ru-RU"/>
              <a:pPr>
                <a:defRPr/>
              </a:pPr>
              <a:t>‹#›</a:t>
            </a:fld>
            <a:endParaRPr lang="ru-RU"/>
          </a:p>
        </p:txBody>
      </p:sp>
    </p:spTree>
    <p:extLst>
      <p:ext uri="{BB962C8B-B14F-4D97-AF65-F5344CB8AC3E}">
        <p14:creationId xmlns:p14="http://schemas.microsoft.com/office/powerpoint/2010/main" val="21719512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E5D425E-7CD0-4721-AAEF-BD198F6B9B54}" type="slidenum">
              <a:rPr lang="ru-RU"/>
              <a:pPr>
                <a:defRPr/>
              </a:pPr>
              <a:t>‹#›</a:t>
            </a:fld>
            <a:endParaRPr lang="ru-RU"/>
          </a:p>
        </p:txBody>
      </p:sp>
    </p:spTree>
    <p:extLst>
      <p:ext uri="{BB962C8B-B14F-4D97-AF65-F5344CB8AC3E}">
        <p14:creationId xmlns:p14="http://schemas.microsoft.com/office/powerpoint/2010/main" val="4027586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6D9C687-CA5F-41B2-B8FC-5EBA9D10F282}" type="slidenum">
              <a:rPr lang="ru-RU"/>
              <a:pPr>
                <a:defRPr/>
              </a:pPr>
              <a:t>‹#›</a:t>
            </a:fld>
            <a:endParaRPr lang="ru-RU"/>
          </a:p>
        </p:txBody>
      </p:sp>
    </p:spTree>
    <p:extLst>
      <p:ext uri="{BB962C8B-B14F-4D97-AF65-F5344CB8AC3E}">
        <p14:creationId xmlns:p14="http://schemas.microsoft.com/office/powerpoint/2010/main" val="237464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7C473A0-E0A2-49A3-8DD9-C4438994F40E}" type="slidenum">
              <a:rPr lang="ru-RU"/>
              <a:pPr>
                <a:defRPr/>
              </a:pPr>
              <a:t>‹#›</a:t>
            </a:fld>
            <a:endParaRPr lang="ru-RU"/>
          </a:p>
        </p:txBody>
      </p:sp>
    </p:spTree>
    <p:extLst>
      <p:ext uri="{BB962C8B-B14F-4D97-AF65-F5344CB8AC3E}">
        <p14:creationId xmlns:p14="http://schemas.microsoft.com/office/powerpoint/2010/main" val="786392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BA358A5C-75BA-4523-9EB6-7E9C0AE67072}" type="slidenum">
              <a:rPr lang="ru-RU"/>
              <a:pPr>
                <a:defRPr/>
              </a:pPr>
              <a:t>‹#›</a:t>
            </a:fld>
            <a:endParaRPr lang="ru-RU"/>
          </a:p>
        </p:txBody>
      </p:sp>
    </p:spTree>
    <p:extLst>
      <p:ext uri="{BB962C8B-B14F-4D97-AF65-F5344CB8AC3E}">
        <p14:creationId xmlns:p14="http://schemas.microsoft.com/office/powerpoint/2010/main" val="7010117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EA154BD5-B6E4-4E38-97D3-F4EBB75595FE}" type="slidenum">
              <a:rPr lang="ru-RU"/>
              <a:pPr>
                <a:defRPr/>
              </a:pPr>
              <a:t>‹#›</a:t>
            </a:fld>
            <a:endParaRPr lang="ru-RU"/>
          </a:p>
        </p:txBody>
      </p:sp>
    </p:spTree>
    <p:extLst>
      <p:ext uri="{BB962C8B-B14F-4D97-AF65-F5344CB8AC3E}">
        <p14:creationId xmlns:p14="http://schemas.microsoft.com/office/powerpoint/2010/main" val="10149977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C830A686-5632-4619-ABA1-9C10E6EF662E}" type="slidenum">
              <a:rPr lang="ru-RU"/>
              <a:pPr>
                <a:defRPr/>
              </a:pPr>
              <a:t>‹#›</a:t>
            </a:fld>
            <a:endParaRPr lang="ru-RU"/>
          </a:p>
        </p:txBody>
      </p:sp>
    </p:spTree>
    <p:extLst>
      <p:ext uri="{BB962C8B-B14F-4D97-AF65-F5344CB8AC3E}">
        <p14:creationId xmlns:p14="http://schemas.microsoft.com/office/powerpoint/2010/main" val="1207819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B5C9029B-A76E-46A3-ACEF-B868B199AE33}" type="slidenum">
              <a:rPr lang="ru-RU"/>
              <a:pPr>
                <a:defRPr/>
              </a:pPr>
              <a:t>‹#›</a:t>
            </a:fld>
            <a:endParaRPr lang="ru-RU"/>
          </a:p>
        </p:txBody>
      </p:sp>
    </p:spTree>
    <p:extLst>
      <p:ext uri="{BB962C8B-B14F-4D97-AF65-F5344CB8AC3E}">
        <p14:creationId xmlns:p14="http://schemas.microsoft.com/office/powerpoint/2010/main" val="3027475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10C95C-8E1A-4933-91C1-D16B9E5DF524}" type="slidenum">
              <a:rPr lang="ru-RU"/>
              <a:pPr>
                <a:defRPr/>
              </a:pPr>
              <a:t>‹#›</a:t>
            </a:fld>
            <a:endParaRPr lang="ru-RU"/>
          </a:p>
        </p:txBody>
      </p:sp>
    </p:spTree>
    <p:extLst>
      <p:ext uri="{BB962C8B-B14F-4D97-AF65-F5344CB8AC3E}">
        <p14:creationId xmlns:p14="http://schemas.microsoft.com/office/powerpoint/2010/main" val="3809228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CB27B5C-58EA-44DC-B1D9-0C99AF7DB3D1}" type="slidenum">
              <a:rPr lang="ru-RU"/>
              <a:pPr>
                <a:defRPr/>
              </a:pPr>
              <a:t>‹#›</a:t>
            </a:fld>
            <a:endParaRPr lang="ru-RU"/>
          </a:p>
        </p:txBody>
      </p:sp>
    </p:spTree>
    <p:extLst>
      <p:ext uri="{BB962C8B-B14F-4D97-AF65-F5344CB8AC3E}">
        <p14:creationId xmlns:p14="http://schemas.microsoft.com/office/powerpoint/2010/main" val="2930180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AF74EE3-954A-4E66-8297-61A53036B67B}" type="slidenum">
              <a:rPr lang="ru-RU"/>
              <a:pPr>
                <a:defRPr/>
              </a:pPr>
              <a:t>‹#›</a:t>
            </a:fld>
            <a:endParaRPr lang="ru-RU"/>
          </a:p>
        </p:txBody>
      </p:sp>
    </p:spTree>
    <p:extLst>
      <p:ext uri="{BB962C8B-B14F-4D97-AF65-F5344CB8AC3E}">
        <p14:creationId xmlns:p14="http://schemas.microsoft.com/office/powerpoint/2010/main" val="17082170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F71A5B7-BE1C-47EE-92F5-BBAFBC6C4543}" type="slidenum">
              <a:rPr lang="ru-RU"/>
              <a:pPr>
                <a:defRPr/>
              </a:pPr>
              <a:t>‹#›</a:t>
            </a:fld>
            <a:endParaRPr lang="ru-RU"/>
          </a:p>
        </p:txBody>
      </p:sp>
    </p:spTree>
    <p:extLst>
      <p:ext uri="{BB962C8B-B14F-4D97-AF65-F5344CB8AC3E}">
        <p14:creationId xmlns:p14="http://schemas.microsoft.com/office/powerpoint/2010/main" val="38507397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F66BA79-F6E8-48DD-B20D-CF659885787F}" type="slidenum">
              <a:rPr lang="ru-RU"/>
              <a:pPr>
                <a:defRPr/>
              </a:pPr>
              <a:t>‹#›</a:t>
            </a:fld>
            <a:endParaRPr lang="ru-RU"/>
          </a:p>
        </p:txBody>
      </p:sp>
    </p:spTree>
    <p:extLst>
      <p:ext uri="{BB962C8B-B14F-4D97-AF65-F5344CB8AC3E}">
        <p14:creationId xmlns:p14="http://schemas.microsoft.com/office/powerpoint/2010/main" val="38066134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7832231-DF41-4D6E-AB6F-81BF48AF70C9}" type="slidenum">
              <a:rPr lang="ru-RU"/>
              <a:pPr>
                <a:defRPr/>
              </a:pPr>
              <a:t>‹#›</a:t>
            </a:fld>
            <a:endParaRPr lang="ru-RU"/>
          </a:p>
        </p:txBody>
      </p:sp>
    </p:spTree>
    <p:extLst>
      <p:ext uri="{BB962C8B-B14F-4D97-AF65-F5344CB8AC3E}">
        <p14:creationId xmlns:p14="http://schemas.microsoft.com/office/powerpoint/2010/main" val="20245695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AE95188-BE69-4433-9BE8-1C70729352D4}" type="slidenum">
              <a:rPr lang="ru-RU"/>
              <a:pPr>
                <a:defRPr/>
              </a:pPr>
              <a:t>‹#›</a:t>
            </a:fld>
            <a:endParaRPr lang="ru-RU"/>
          </a:p>
        </p:txBody>
      </p:sp>
    </p:spTree>
    <p:extLst>
      <p:ext uri="{BB962C8B-B14F-4D97-AF65-F5344CB8AC3E}">
        <p14:creationId xmlns:p14="http://schemas.microsoft.com/office/powerpoint/2010/main" val="37858389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CC9EB0A-7DB0-4066-AA38-D0BC1606B237}" type="slidenum">
              <a:rPr lang="ru-RU"/>
              <a:pPr>
                <a:defRPr/>
              </a:pPr>
              <a:t>‹#›</a:t>
            </a:fld>
            <a:endParaRPr lang="ru-RU"/>
          </a:p>
        </p:txBody>
      </p:sp>
    </p:spTree>
    <p:extLst>
      <p:ext uri="{BB962C8B-B14F-4D97-AF65-F5344CB8AC3E}">
        <p14:creationId xmlns:p14="http://schemas.microsoft.com/office/powerpoint/2010/main" val="38762743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D9B87BF9-B32E-402B-B0B3-59FB1A4BDB36}" type="slidenum">
              <a:rPr lang="ru-RU"/>
              <a:pPr>
                <a:defRPr/>
              </a:pPr>
              <a:t>‹#›</a:t>
            </a:fld>
            <a:endParaRPr lang="ru-RU"/>
          </a:p>
        </p:txBody>
      </p:sp>
    </p:spTree>
    <p:extLst>
      <p:ext uri="{BB962C8B-B14F-4D97-AF65-F5344CB8AC3E}">
        <p14:creationId xmlns:p14="http://schemas.microsoft.com/office/powerpoint/2010/main" val="50587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87C145C6-8B31-436A-A042-3BC1E0BC7973}" type="slidenum">
              <a:rPr lang="ru-RU"/>
              <a:pPr>
                <a:defRPr/>
              </a:pPr>
              <a:t>‹#›</a:t>
            </a:fld>
            <a:endParaRPr lang="ru-RU"/>
          </a:p>
        </p:txBody>
      </p:sp>
    </p:spTree>
    <p:extLst>
      <p:ext uri="{BB962C8B-B14F-4D97-AF65-F5344CB8AC3E}">
        <p14:creationId xmlns:p14="http://schemas.microsoft.com/office/powerpoint/2010/main" val="26725072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309E0606-3916-4914-BC8A-6293A0AFD56B}" type="slidenum">
              <a:rPr lang="ru-RU"/>
              <a:pPr>
                <a:defRPr/>
              </a:pPr>
              <a:t>‹#›</a:t>
            </a:fld>
            <a:endParaRPr lang="ru-RU"/>
          </a:p>
        </p:txBody>
      </p:sp>
    </p:spTree>
    <p:extLst>
      <p:ext uri="{BB962C8B-B14F-4D97-AF65-F5344CB8AC3E}">
        <p14:creationId xmlns:p14="http://schemas.microsoft.com/office/powerpoint/2010/main" val="3806533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ACFAEF-B9AE-429F-84A0-CC22BDF18E5B}" type="slidenum">
              <a:rPr lang="ru-RU"/>
              <a:pPr>
                <a:defRPr/>
              </a:pPr>
              <a:t>‹#›</a:t>
            </a:fld>
            <a:endParaRPr lang="ru-RU"/>
          </a:p>
        </p:txBody>
      </p:sp>
    </p:spTree>
    <p:extLst>
      <p:ext uri="{BB962C8B-B14F-4D97-AF65-F5344CB8AC3E}">
        <p14:creationId xmlns:p14="http://schemas.microsoft.com/office/powerpoint/2010/main" val="14190871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94AAE35-7112-4609-8502-C9983B85DB4E}" type="slidenum">
              <a:rPr lang="ru-RU"/>
              <a:pPr>
                <a:defRPr/>
              </a:pPr>
              <a:t>‹#›</a:t>
            </a:fld>
            <a:endParaRPr lang="ru-RU"/>
          </a:p>
        </p:txBody>
      </p:sp>
    </p:spTree>
    <p:extLst>
      <p:ext uri="{BB962C8B-B14F-4D97-AF65-F5344CB8AC3E}">
        <p14:creationId xmlns:p14="http://schemas.microsoft.com/office/powerpoint/2010/main" val="4456993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FF3C32A-0A8F-45F9-8958-9D04E7FE759F}" type="slidenum">
              <a:rPr lang="ru-RU"/>
              <a:pPr>
                <a:defRPr/>
              </a:pPr>
              <a:t>‹#›</a:t>
            </a:fld>
            <a:endParaRPr lang="ru-RU"/>
          </a:p>
        </p:txBody>
      </p:sp>
    </p:spTree>
    <p:extLst>
      <p:ext uri="{BB962C8B-B14F-4D97-AF65-F5344CB8AC3E}">
        <p14:creationId xmlns:p14="http://schemas.microsoft.com/office/powerpoint/2010/main" val="1026449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03EC0CF-DCCF-4EBA-B62D-C53194A5B955}" type="slidenum">
              <a:rPr lang="ru-RU"/>
              <a:pPr>
                <a:defRPr/>
              </a:pPr>
              <a:t>‹#›</a:t>
            </a:fld>
            <a:endParaRPr lang="ru-RU"/>
          </a:p>
        </p:txBody>
      </p:sp>
    </p:spTree>
    <p:extLst>
      <p:ext uri="{BB962C8B-B14F-4D97-AF65-F5344CB8AC3E}">
        <p14:creationId xmlns:p14="http://schemas.microsoft.com/office/powerpoint/2010/main" val="27341198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FBA8E8E-0397-4C49-B49C-691E3B68A9E7}" type="slidenum">
              <a:rPr lang="ru-RU"/>
              <a:pPr>
                <a:defRPr/>
              </a:pPr>
              <a:t>‹#›</a:t>
            </a:fld>
            <a:endParaRPr lang="ru-RU"/>
          </a:p>
        </p:txBody>
      </p:sp>
    </p:spTree>
    <p:extLst>
      <p:ext uri="{BB962C8B-B14F-4D97-AF65-F5344CB8AC3E}">
        <p14:creationId xmlns:p14="http://schemas.microsoft.com/office/powerpoint/2010/main" val="1790413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14357E4-929B-439B-95D5-F6361E07B969}" type="slidenum">
              <a:rPr lang="ru-RU"/>
              <a:pPr>
                <a:defRPr/>
              </a:pPr>
              <a:t>‹#›</a:t>
            </a:fld>
            <a:endParaRPr lang="ru-RU"/>
          </a:p>
        </p:txBody>
      </p:sp>
    </p:spTree>
    <p:extLst>
      <p:ext uri="{BB962C8B-B14F-4D97-AF65-F5344CB8AC3E}">
        <p14:creationId xmlns:p14="http://schemas.microsoft.com/office/powerpoint/2010/main" val="16106088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7D84E90-E92A-411A-A13B-FE4BB17FE778}" type="slidenum">
              <a:rPr lang="ru-RU"/>
              <a:pPr>
                <a:defRPr/>
              </a:pPr>
              <a:t>‹#›</a:t>
            </a:fld>
            <a:endParaRPr lang="ru-RU"/>
          </a:p>
        </p:txBody>
      </p:sp>
    </p:spTree>
    <p:extLst>
      <p:ext uri="{BB962C8B-B14F-4D97-AF65-F5344CB8AC3E}">
        <p14:creationId xmlns:p14="http://schemas.microsoft.com/office/powerpoint/2010/main" val="21110760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1DF5F97-8709-4811-A0AC-5366ADE847B7}" type="slidenum">
              <a:rPr lang="ru-RU"/>
              <a:pPr>
                <a:defRPr/>
              </a:pPr>
              <a:t>‹#›</a:t>
            </a:fld>
            <a:endParaRPr lang="ru-RU"/>
          </a:p>
        </p:txBody>
      </p:sp>
    </p:spTree>
    <p:extLst>
      <p:ext uri="{BB962C8B-B14F-4D97-AF65-F5344CB8AC3E}">
        <p14:creationId xmlns:p14="http://schemas.microsoft.com/office/powerpoint/2010/main" val="3478671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C9628D1F-1AFC-4AC4-B72A-5F0CEAD72D7D}" type="slidenum">
              <a:rPr lang="ru-RU"/>
              <a:pPr>
                <a:defRPr/>
              </a:pPr>
              <a:t>‹#›</a:t>
            </a:fld>
            <a:endParaRPr lang="ru-RU"/>
          </a:p>
        </p:txBody>
      </p:sp>
    </p:spTree>
    <p:extLst>
      <p:ext uri="{BB962C8B-B14F-4D97-AF65-F5344CB8AC3E}">
        <p14:creationId xmlns:p14="http://schemas.microsoft.com/office/powerpoint/2010/main" val="25663695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EE478AEB-CC5B-4A7D-8D44-CBFF6C889E12}" type="slidenum">
              <a:rPr lang="ru-RU"/>
              <a:pPr>
                <a:defRPr/>
              </a:pPr>
              <a:t>‹#›</a:t>
            </a:fld>
            <a:endParaRPr lang="ru-RU"/>
          </a:p>
        </p:txBody>
      </p:sp>
    </p:spTree>
    <p:extLst>
      <p:ext uri="{BB962C8B-B14F-4D97-AF65-F5344CB8AC3E}">
        <p14:creationId xmlns:p14="http://schemas.microsoft.com/office/powerpoint/2010/main" val="30151480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B6AE08C7-3F1A-42EB-BC19-CF4D9816794D}" type="slidenum">
              <a:rPr lang="ru-RU"/>
              <a:pPr>
                <a:defRPr/>
              </a:pPr>
              <a:t>‹#›</a:t>
            </a:fld>
            <a:endParaRPr lang="ru-RU"/>
          </a:p>
        </p:txBody>
      </p:sp>
    </p:spTree>
    <p:extLst>
      <p:ext uri="{BB962C8B-B14F-4D97-AF65-F5344CB8AC3E}">
        <p14:creationId xmlns:p14="http://schemas.microsoft.com/office/powerpoint/2010/main" val="74643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8E5EF3-F6DB-4012-9B06-6BA9896F7323}" type="slidenum">
              <a:rPr lang="ru-RU"/>
              <a:pPr>
                <a:defRPr/>
              </a:pPr>
              <a:t>‹#›</a:t>
            </a:fld>
            <a:endParaRPr lang="ru-RU"/>
          </a:p>
        </p:txBody>
      </p:sp>
    </p:spTree>
    <p:extLst>
      <p:ext uri="{BB962C8B-B14F-4D97-AF65-F5344CB8AC3E}">
        <p14:creationId xmlns:p14="http://schemas.microsoft.com/office/powerpoint/2010/main" val="4680469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26194183-E704-41CC-A6D6-8768D257B613}" type="slidenum">
              <a:rPr lang="ru-RU"/>
              <a:pPr>
                <a:defRPr/>
              </a:pPr>
              <a:t>‹#›</a:t>
            </a:fld>
            <a:endParaRPr lang="ru-RU"/>
          </a:p>
        </p:txBody>
      </p:sp>
    </p:spTree>
    <p:extLst>
      <p:ext uri="{BB962C8B-B14F-4D97-AF65-F5344CB8AC3E}">
        <p14:creationId xmlns:p14="http://schemas.microsoft.com/office/powerpoint/2010/main" val="5052842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6CD1FEF-2129-4532-A214-711AD1979C58}" type="slidenum">
              <a:rPr lang="ru-RU"/>
              <a:pPr>
                <a:defRPr/>
              </a:pPr>
              <a:t>‹#›</a:t>
            </a:fld>
            <a:endParaRPr lang="ru-RU"/>
          </a:p>
        </p:txBody>
      </p:sp>
    </p:spTree>
    <p:extLst>
      <p:ext uri="{BB962C8B-B14F-4D97-AF65-F5344CB8AC3E}">
        <p14:creationId xmlns:p14="http://schemas.microsoft.com/office/powerpoint/2010/main" val="24529258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3939D3B-B721-47E4-8577-BEFF0507F247}" type="slidenum">
              <a:rPr lang="ru-RU"/>
              <a:pPr>
                <a:defRPr/>
              </a:pPr>
              <a:t>‹#›</a:t>
            </a:fld>
            <a:endParaRPr lang="ru-RU"/>
          </a:p>
        </p:txBody>
      </p:sp>
    </p:spTree>
    <p:extLst>
      <p:ext uri="{BB962C8B-B14F-4D97-AF65-F5344CB8AC3E}">
        <p14:creationId xmlns:p14="http://schemas.microsoft.com/office/powerpoint/2010/main" val="1018906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DA0B609-A5AF-4D59-AB88-FB8F86BD460C}" type="slidenum">
              <a:rPr lang="ru-RU"/>
              <a:pPr>
                <a:defRPr/>
              </a:pPr>
              <a:t>‹#›</a:t>
            </a:fld>
            <a:endParaRPr lang="ru-RU"/>
          </a:p>
        </p:txBody>
      </p:sp>
    </p:spTree>
    <p:extLst>
      <p:ext uri="{BB962C8B-B14F-4D97-AF65-F5344CB8AC3E}">
        <p14:creationId xmlns:p14="http://schemas.microsoft.com/office/powerpoint/2010/main" val="692577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E1038A0-14A3-4C71-9303-03F82312F5EF}" type="slidenum">
              <a:rPr lang="ru-RU"/>
              <a:pPr>
                <a:defRPr/>
              </a:pPr>
              <a:t>‹#›</a:t>
            </a:fld>
            <a:endParaRPr lang="ru-RU"/>
          </a:p>
        </p:txBody>
      </p:sp>
    </p:spTree>
    <p:extLst>
      <p:ext uri="{BB962C8B-B14F-4D97-AF65-F5344CB8AC3E}">
        <p14:creationId xmlns:p14="http://schemas.microsoft.com/office/powerpoint/2010/main" val="15816469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71D8F55-D22B-41DF-BED8-95A8050F719C}" type="slidenum">
              <a:rPr lang="ru-RU"/>
              <a:pPr>
                <a:defRPr/>
              </a:pPr>
              <a:t>‹#›</a:t>
            </a:fld>
            <a:endParaRPr lang="ru-RU"/>
          </a:p>
        </p:txBody>
      </p:sp>
    </p:spTree>
    <p:extLst>
      <p:ext uri="{BB962C8B-B14F-4D97-AF65-F5344CB8AC3E}">
        <p14:creationId xmlns:p14="http://schemas.microsoft.com/office/powerpoint/2010/main" val="1869653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35F44C1-DBB7-421D-BD3C-6D43A5B44AC6}" type="slidenum">
              <a:rPr lang="ru-RU"/>
              <a:pPr>
                <a:defRPr/>
              </a:pPr>
              <a:t>‹#›</a:t>
            </a:fld>
            <a:endParaRPr lang="ru-RU"/>
          </a:p>
        </p:txBody>
      </p:sp>
    </p:spTree>
    <p:extLst>
      <p:ext uri="{BB962C8B-B14F-4D97-AF65-F5344CB8AC3E}">
        <p14:creationId xmlns:p14="http://schemas.microsoft.com/office/powerpoint/2010/main" val="2926817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8ACBDF1-5AE5-477C-9E61-B37759819AB7}" type="slidenum">
              <a:rPr lang="ru-RU"/>
              <a:pPr>
                <a:defRPr/>
              </a:pPr>
              <a:t>‹#›</a:t>
            </a:fld>
            <a:endParaRPr lang="ru-RU"/>
          </a:p>
        </p:txBody>
      </p:sp>
    </p:spTree>
    <p:extLst>
      <p:ext uri="{BB962C8B-B14F-4D97-AF65-F5344CB8AC3E}">
        <p14:creationId xmlns:p14="http://schemas.microsoft.com/office/powerpoint/2010/main" val="33539569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A98C4A6-2B44-4614-9E93-6DBFDA346AC6}" type="slidenum">
              <a:rPr lang="ru-RU"/>
              <a:pPr>
                <a:defRPr/>
              </a:pPr>
              <a:t>‹#›</a:t>
            </a:fld>
            <a:endParaRPr lang="ru-RU"/>
          </a:p>
        </p:txBody>
      </p:sp>
    </p:spTree>
    <p:extLst>
      <p:ext uri="{BB962C8B-B14F-4D97-AF65-F5344CB8AC3E}">
        <p14:creationId xmlns:p14="http://schemas.microsoft.com/office/powerpoint/2010/main" val="216129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83643519-7843-40B4-91EA-F60BCD0D345D}" type="slidenum">
              <a:rPr lang="ru-RU"/>
              <a:pPr>
                <a:defRPr/>
              </a:pPr>
              <a:t>‹#›</a:t>
            </a:fld>
            <a:endParaRPr lang="ru-RU"/>
          </a:p>
        </p:txBody>
      </p:sp>
    </p:spTree>
    <p:extLst>
      <p:ext uri="{BB962C8B-B14F-4D97-AF65-F5344CB8AC3E}">
        <p14:creationId xmlns:p14="http://schemas.microsoft.com/office/powerpoint/2010/main" val="204174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1D1D8AA8-D92A-4ED7-A2C4-131F2B2BBAA5}" type="slidenum">
              <a:rPr lang="ru-RU"/>
              <a:pPr>
                <a:defRPr/>
              </a:pPr>
              <a:t>‹#›</a:t>
            </a:fld>
            <a:endParaRPr lang="ru-RU"/>
          </a:p>
        </p:txBody>
      </p:sp>
    </p:spTree>
    <p:extLst>
      <p:ext uri="{BB962C8B-B14F-4D97-AF65-F5344CB8AC3E}">
        <p14:creationId xmlns:p14="http://schemas.microsoft.com/office/powerpoint/2010/main" val="14011764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5E7760F-3EF8-47EC-ACAB-E2E63CE49734}" type="slidenum">
              <a:rPr lang="ru-RU"/>
              <a:pPr>
                <a:defRPr/>
              </a:pPr>
              <a:t>‹#›</a:t>
            </a:fld>
            <a:endParaRPr lang="ru-RU"/>
          </a:p>
        </p:txBody>
      </p:sp>
    </p:spTree>
    <p:extLst>
      <p:ext uri="{BB962C8B-B14F-4D97-AF65-F5344CB8AC3E}">
        <p14:creationId xmlns:p14="http://schemas.microsoft.com/office/powerpoint/2010/main" val="26345684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F802689E-BA32-4857-8B30-01FB53C95905}" type="slidenum">
              <a:rPr lang="ru-RU"/>
              <a:pPr>
                <a:defRPr/>
              </a:pPr>
              <a:t>‹#›</a:t>
            </a:fld>
            <a:endParaRPr lang="ru-RU"/>
          </a:p>
        </p:txBody>
      </p:sp>
    </p:spTree>
    <p:extLst>
      <p:ext uri="{BB962C8B-B14F-4D97-AF65-F5344CB8AC3E}">
        <p14:creationId xmlns:p14="http://schemas.microsoft.com/office/powerpoint/2010/main" val="5980769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6705B82-49D6-419C-B4D7-845A41C01815}" type="slidenum">
              <a:rPr lang="ru-RU"/>
              <a:pPr>
                <a:defRPr/>
              </a:pPr>
              <a:t>‹#›</a:t>
            </a:fld>
            <a:endParaRPr lang="ru-RU"/>
          </a:p>
        </p:txBody>
      </p:sp>
    </p:spTree>
    <p:extLst>
      <p:ext uri="{BB962C8B-B14F-4D97-AF65-F5344CB8AC3E}">
        <p14:creationId xmlns:p14="http://schemas.microsoft.com/office/powerpoint/2010/main" val="1746371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10E14FB-B1A7-42DC-AAD3-301FEF58F982}" type="slidenum">
              <a:rPr lang="ru-RU"/>
              <a:pPr>
                <a:defRPr/>
              </a:pPr>
              <a:t>‹#›</a:t>
            </a:fld>
            <a:endParaRPr lang="ru-RU"/>
          </a:p>
        </p:txBody>
      </p:sp>
    </p:spTree>
    <p:extLst>
      <p:ext uri="{BB962C8B-B14F-4D97-AF65-F5344CB8AC3E}">
        <p14:creationId xmlns:p14="http://schemas.microsoft.com/office/powerpoint/2010/main" val="20413670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F2F5C4B-F0A2-4BB6-820A-B0B37248D71F}" type="slidenum">
              <a:rPr lang="ru-RU"/>
              <a:pPr>
                <a:defRPr/>
              </a:pPr>
              <a:t>‹#›</a:t>
            </a:fld>
            <a:endParaRPr lang="ru-RU"/>
          </a:p>
        </p:txBody>
      </p:sp>
    </p:spTree>
    <p:extLst>
      <p:ext uri="{BB962C8B-B14F-4D97-AF65-F5344CB8AC3E}">
        <p14:creationId xmlns:p14="http://schemas.microsoft.com/office/powerpoint/2010/main" val="18680007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E7526C6-F94A-4266-8979-92E8BCC1C476}" type="slidenum">
              <a:rPr lang="ru-RU"/>
              <a:pPr>
                <a:defRPr/>
              </a:pPr>
              <a:t>‹#›</a:t>
            </a:fld>
            <a:endParaRPr lang="ru-RU"/>
          </a:p>
        </p:txBody>
      </p:sp>
    </p:spTree>
    <p:extLst>
      <p:ext uri="{BB962C8B-B14F-4D97-AF65-F5344CB8AC3E}">
        <p14:creationId xmlns:p14="http://schemas.microsoft.com/office/powerpoint/2010/main" val="232247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0DBF552-D268-492B-A1AA-05B001FC7101}" type="slidenum">
              <a:rPr lang="ru-RU"/>
              <a:pPr>
                <a:defRPr/>
              </a:pPr>
              <a:t>‹#›</a:t>
            </a:fld>
            <a:endParaRPr lang="ru-RU"/>
          </a:p>
        </p:txBody>
      </p:sp>
    </p:spTree>
    <p:extLst>
      <p:ext uri="{BB962C8B-B14F-4D97-AF65-F5344CB8AC3E}">
        <p14:creationId xmlns:p14="http://schemas.microsoft.com/office/powerpoint/2010/main" val="42414949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6011299-AECC-46C4-9208-4B47DA546DA1}" type="slidenum">
              <a:rPr lang="ru-RU"/>
              <a:pPr>
                <a:defRPr/>
              </a:pPr>
              <a:t>‹#›</a:t>
            </a:fld>
            <a:endParaRPr lang="ru-RU"/>
          </a:p>
        </p:txBody>
      </p:sp>
    </p:spTree>
    <p:extLst>
      <p:ext uri="{BB962C8B-B14F-4D97-AF65-F5344CB8AC3E}">
        <p14:creationId xmlns:p14="http://schemas.microsoft.com/office/powerpoint/2010/main" val="30017975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967DB9C-8320-4A7B-BE79-F0EF9B3023BA}" type="slidenum">
              <a:rPr lang="ru-RU"/>
              <a:pPr>
                <a:defRPr/>
              </a:pPr>
              <a:t>‹#›</a:t>
            </a:fld>
            <a:endParaRPr lang="ru-RU"/>
          </a:p>
        </p:txBody>
      </p:sp>
    </p:spTree>
    <p:extLst>
      <p:ext uri="{BB962C8B-B14F-4D97-AF65-F5344CB8AC3E}">
        <p14:creationId xmlns:p14="http://schemas.microsoft.com/office/powerpoint/2010/main" val="29877071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03E2E22-8C74-4A84-A8A4-6F5874FCCF70}" type="slidenum">
              <a:rPr lang="ru-RU"/>
              <a:pPr>
                <a:defRPr/>
              </a:pPr>
              <a:t>‹#›</a:t>
            </a:fld>
            <a:endParaRPr lang="ru-RU"/>
          </a:p>
        </p:txBody>
      </p:sp>
    </p:spTree>
    <p:extLst>
      <p:ext uri="{BB962C8B-B14F-4D97-AF65-F5344CB8AC3E}">
        <p14:creationId xmlns:p14="http://schemas.microsoft.com/office/powerpoint/2010/main" val="694929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01A6EE6A-B828-47B7-9EC3-C6E5E4B896EF}" type="slidenum">
              <a:rPr lang="ru-RU"/>
              <a:pPr>
                <a:defRPr/>
              </a:pPr>
              <a:t>‹#›</a:t>
            </a:fld>
            <a:endParaRPr lang="ru-RU"/>
          </a:p>
        </p:txBody>
      </p:sp>
    </p:spTree>
    <p:extLst>
      <p:ext uri="{BB962C8B-B14F-4D97-AF65-F5344CB8AC3E}">
        <p14:creationId xmlns:p14="http://schemas.microsoft.com/office/powerpoint/2010/main" val="26833117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A31213C4-2F4B-48AC-A7D8-2B3057E7B661}" type="slidenum">
              <a:rPr lang="ru-RU"/>
              <a:pPr>
                <a:defRPr/>
              </a:pPr>
              <a:t>‹#›</a:t>
            </a:fld>
            <a:endParaRPr lang="ru-RU"/>
          </a:p>
        </p:txBody>
      </p:sp>
    </p:spTree>
    <p:extLst>
      <p:ext uri="{BB962C8B-B14F-4D97-AF65-F5344CB8AC3E}">
        <p14:creationId xmlns:p14="http://schemas.microsoft.com/office/powerpoint/2010/main" val="31821096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05E329E5-6407-4B60-8C09-91640BB60795}" type="slidenum">
              <a:rPr lang="ru-RU"/>
              <a:pPr>
                <a:defRPr/>
              </a:pPr>
              <a:t>‹#›</a:t>
            </a:fld>
            <a:endParaRPr lang="ru-RU"/>
          </a:p>
        </p:txBody>
      </p:sp>
    </p:spTree>
    <p:extLst>
      <p:ext uri="{BB962C8B-B14F-4D97-AF65-F5344CB8AC3E}">
        <p14:creationId xmlns:p14="http://schemas.microsoft.com/office/powerpoint/2010/main" val="30746417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E56C5E81-9C32-40AA-86F0-598A089FE595}" type="slidenum">
              <a:rPr lang="ru-RU"/>
              <a:pPr>
                <a:defRPr/>
              </a:pPr>
              <a:t>‹#›</a:t>
            </a:fld>
            <a:endParaRPr lang="ru-RU"/>
          </a:p>
        </p:txBody>
      </p:sp>
    </p:spTree>
    <p:extLst>
      <p:ext uri="{BB962C8B-B14F-4D97-AF65-F5344CB8AC3E}">
        <p14:creationId xmlns:p14="http://schemas.microsoft.com/office/powerpoint/2010/main" val="30498962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24B00C5-4B70-40FD-8B9B-AA57418912F0}" type="slidenum">
              <a:rPr lang="ru-RU"/>
              <a:pPr>
                <a:defRPr/>
              </a:pPr>
              <a:t>‹#›</a:t>
            </a:fld>
            <a:endParaRPr lang="ru-RU"/>
          </a:p>
        </p:txBody>
      </p:sp>
    </p:spTree>
    <p:extLst>
      <p:ext uri="{BB962C8B-B14F-4D97-AF65-F5344CB8AC3E}">
        <p14:creationId xmlns:p14="http://schemas.microsoft.com/office/powerpoint/2010/main" val="40723096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7895C09-1DE3-4745-B79B-55680115AA34}" type="slidenum">
              <a:rPr lang="ru-RU"/>
              <a:pPr>
                <a:defRPr/>
              </a:pPr>
              <a:t>‹#›</a:t>
            </a:fld>
            <a:endParaRPr lang="ru-RU"/>
          </a:p>
        </p:txBody>
      </p:sp>
    </p:spTree>
    <p:extLst>
      <p:ext uri="{BB962C8B-B14F-4D97-AF65-F5344CB8AC3E}">
        <p14:creationId xmlns:p14="http://schemas.microsoft.com/office/powerpoint/2010/main" val="2106728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F4B95F3-EA28-4133-B545-44307A8AE0F0}" type="slidenum">
              <a:rPr lang="ru-RU"/>
              <a:pPr>
                <a:defRPr/>
              </a:pPr>
              <a:t>‹#›</a:t>
            </a:fld>
            <a:endParaRPr lang="ru-RU"/>
          </a:p>
        </p:txBody>
      </p:sp>
    </p:spTree>
    <p:extLst>
      <p:ext uri="{BB962C8B-B14F-4D97-AF65-F5344CB8AC3E}">
        <p14:creationId xmlns:p14="http://schemas.microsoft.com/office/powerpoint/2010/main" val="4866022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B7CFDAE-B1A1-4FF0-9CB1-88824C8187B7}" type="slidenum">
              <a:rPr lang="ru-RU"/>
              <a:pPr>
                <a:defRPr/>
              </a:pPr>
              <a:t>‹#›</a:t>
            </a:fld>
            <a:endParaRPr lang="ru-RU"/>
          </a:p>
        </p:txBody>
      </p:sp>
    </p:spTree>
    <p:extLst>
      <p:ext uri="{BB962C8B-B14F-4D97-AF65-F5344CB8AC3E}">
        <p14:creationId xmlns:p14="http://schemas.microsoft.com/office/powerpoint/2010/main" val="3145505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6C5314B-A6C1-4CDC-A94F-F06D1ABF1AC4}" type="slidenum">
              <a:rPr lang="ru-RU"/>
              <a:pPr>
                <a:defRPr/>
              </a:pPr>
              <a:t>‹#›</a:t>
            </a:fld>
            <a:endParaRPr lang="ru-RU" dirty="0"/>
          </a:p>
        </p:txBody>
      </p:sp>
    </p:spTree>
    <p:extLst>
      <p:ext uri="{BB962C8B-B14F-4D97-AF65-F5344CB8AC3E}">
        <p14:creationId xmlns:p14="http://schemas.microsoft.com/office/powerpoint/2010/main" val="35894444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8C8EADC-7201-481D-BFAB-73E92B485A71}" type="slidenum">
              <a:rPr lang="ru-RU"/>
              <a:pPr>
                <a:defRPr/>
              </a:pPr>
              <a:t>‹#›</a:t>
            </a:fld>
            <a:endParaRPr lang="ru-RU" dirty="0"/>
          </a:p>
        </p:txBody>
      </p:sp>
    </p:spTree>
    <p:extLst>
      <p:ext uri="{BB962C8B-B14F-4D97-AF65-F5344CB8AC3E}">
        <p14:creationId xmlns:p14="http://schemas.microsoft.com/office/powerpoint/2010/main" val="35514640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7E5E7D12-6A2C-40F1-8C72-D0DB83E562DE}" type="slidenum">
              <a:rPr lang="ru-RU"/>
              <a:pPr>
                <a:defRPr/>
              </a:pPr>
              <a:t>‹#›</a:t>
            </a:fld>
            <a:endParaRPr lang="ru-RU" dirty="0"/>
          </a:p>
        </p:txBody>
      </p:sp>
    </p:spTree>
    <p:extLst>
      <p:ext uri="{BB962C8B-B14F-4D97-AF65-F5344CB8AC3E}">
        <p14:creationId xmlns:p14="http://schemas.microsoft.com/office/powerpoint/2010/main" val="2515673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85B3C051-F300-4C57-B41F-AA9D2BEE3332}" type="slidenum">
              <a:rPr lang="ru-RU"/>
              <a:pPr>
                <a:defRPr/>
              </a:pPr>
              <a:t>‹#›</a:t>
            </a:fld>
            <a:endParaRPr lang="ru-RU"/>
          </a:p>
        </p:txBody>
      </p:sp>
    </p:spTree>
    <p:extLst>
      <p:ext uri="{BB962C8B-B14F-4D97-AF65-F5344CB8AC3E}">
        <p14:creationId xmlns:p14="http://schemas.microsoft.com/office/powerpoint/2010/main" val="42653991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4B94CEF-B262-4BE4-AB67-05894140FDE7}" type="slidenum">
              <a:rPr lang="ru-RU"/>
              <a:pPr>
                <a:defRPr/>
              </a:pPr>
              <a:t>‹#›</a:t>
            </a:fld>
            <a:endParaRPr lang="ru-RU" dirty="0"/>
          </a:p>
        </p:txBody>
      </p:sp>
    </p:spTree>
    <p:extLst>
      <p:ext uri="{BB962C8B-B14F-4D97-AF65-F5344CB8AC3E}">
        <p14:creationId xmlns:p14="http://schemas.microsoft.com/office/powerpoint/2010/main" val="9121815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665A44C6-BBF2-471E-82EC-9554C0A53454}" type="slidenum">
              <a:rPr lang="ru-RU"/>
              <a:pPr>
                <a:defRPr/>
              </a:pPr>
              <a:t>‹#›</a:t>
            </a:fld>
            <a:endParaRPr lang="ru-RU" dirty="0"/>
          </a:p>
        </p:txBody>
      </p:sp>
    </p:spTree>
    <p:extLst>
      <p:ext uri="{BB962C8B-B14F-4D97-AF65-F5344CB8AC3E}">
        <p14:creationId xmlns:p14="http://schemas.microsoft.com/office/powerpoint/2010/main" val="8009534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1B11F654-9018-4209-9AB4-B4AD1CFDD1E6}" type="slidenum">
              <a:rPr lang="ru-RU"/>
              <a:pPr>
                <a:defRPr/>
              </a:pPr>
              <a:t>‹#›</a:t>
            </a:fld>
            <a:endParaRPr lang="ru-RU" dirty="0"/>
          </a:p>
        </p:txBody>
      </p:sp>
    </p:spTree>
    <p:extLst>
      <p:ext uri="{BB962C8B-B14F-4D97-AF65-F5344CB8AC3E}">
        <p14:creationId xmlns:p14="http://schemas.microsoft.com/office/powerpoint/2010/main" val="7882271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AD758522-B474-414A-8ECD-248CC91589D7}" type="slidenum">
              <a:rPr lang="ru-RU"/>
              <a:pPr>
                <a:defRPr/>
              </a:pPr>
              <a:t>‹#›</a:t>
            </a:fld>
            <a:endParaRPr lang="ru-RU" dirty="0"/>
          </a:p>
        </p:txBody>
      </p:sp>
    </p:spTree>
    <p:extLst>
      <p:ext uri="{BB962C8B-B14F-4D97-AF65-F5344CB8AC3E}">
        <p14:creationId xmlns:p14="http://schemas.microsoft.com/office/powerpoint/2010/main" val="3527118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A248432-AF9C-4E16-BD0E-3837F27E0107}" type="slidenum">
              <a:rPr lang="ru-RU"/>
              <a:pPr>
                <a:defRPr/>
              </a:pPr>
              <a:t>‹#›</a:t>
            </a:fld>
            <a:endParaRPr lang="ru-RU" dirty="0"/>
          </a:p>
        </p:txBody>
      </p:sp>
    </p:spTree>
    <p:extLst>
      <p:ext uri="{BB962C8B-B14F-4D97-AF65-F5344CB8AC3E}">
        <p14:creationId xmlns:p14="http://schemas.microsoft.com/office/powerpoint/2010/main" val="3963631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7A906D8-70DA-4868-B889-4039C7DBD12D}" type="slidenum">
              <a:rPr lang="ru-RU"/>
              <a:pPr>
                <a:defRPr/>
              </a:pPr>
              <a:t>‹#›</a:t>
            </a:fld>
            <a:endParaRPr lang="ru-RU" dirty="0"/>
          </a:p>
        </p:txBody>
      </p:sp>
    </p:spTree>
    <p:extLst>
      <p:ext uri="{BB962C8B-B14F-4D97-AF65-F5344CB8AC3E}">
        <p14:creationId xmlns:p14="http://schemas.microsoft.com/office/powerpoint/2010/main" val="18359435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AA2F121-1119-4AB3-94CE-2AAADF70C76B}" type="slidenum">
              <a:rPr lang="ru-RU"/>
              <a:pPr>
                <a:defRPr/>
              </a:pPr>
              <a:t>‹#›</a:t>
            </a:fld>
            <a:endParaRPr lang="ru-RU" dirty="0"/>
          </a:p>
        </p:txBody>
      </p:sp>
    </p:spTree>
    <p:extLst>
      <p:ext uri="{BB962C8B-B14F-4D97-AF65-F5344CB8AC3E}">
        <p14:creationId xmlns:p14="http://schemas.microsoft.com/office/powerpoint/2010/main" val="1120017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08D8CB69-0D97-40CD-9156-AD280153264A}" type="slidenum">
              <a:rPr lang="ru-RU"/>
              <a:pPr>
                <a:defRPr/>
              </a:pPr>
              <a:t>‹#›</a:t>
            </a:fld>
            <a:endParaRPr lang="ru-RU" dirty="0"/>
          </a:p>
        </p:txBody>
      </p:sp>
    </p:spTree>
    <p:extLst>
      <p:ext uri="{BB962C8B-B14F-4D97-AF65-F5344CB8AC3E}">
        <p14:creationId xmlns:p14="http://schemas.microsoft.com/office/powerpoint/2010/main" val="18229749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9B5FD6AE-38FF-4BDD-927C-41EA649B31E5}" type="slidenum">
              <a:rPr lang="en-US" altLang="ru-RU"/>
              <a:pPr/>
              <a:t>‹#›</a:t>
            </a:fld>
            <a:endParaRPr lang="en-US" altLang="ru-RU"/>
          </a:p>
        </p:txBody>
      </p:sp>
    </p:spTree>
    <p:extLst>
      <p:ext uri="{BB962C8B-B14F-4D97-AF65-F5344CB8AC3E}">
        <p14:creationId xmlns:p14="http://schemas.microsoft.com/office/powerpoint/2010/main" val="1836778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25662DC9-8CC1-4038-BDB5-0F98A6071766}" type="slidenum">
              <a:rPr lang="en-US" altLang="ru-RU"/>
              <a:pPr/>
              <a:t>‹#›</a:t>
            </a:fld>
            <a:endParaRPr lang="en-US" altLang="ru-RU"/>
          </a:p>
        </p:txBody>
      </p:sp>
    </p:spTree>
    <p:extLst>
      <p:ext uri="{BB962C8B-B14F-4D97-AF65-F5344CB8AC3E}">
        <p14:creationId xmlns:p14="http://schemas.microsoft.com/office/powerpoint/2010/main" val="217676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3DF6D1BB-FE71-4F28-BC49-D965B6DFB12D}" type="slidenum">
              <a:rPr lang="ru-RU"/>
              <a:pPr>
                <a:defRPr/>
              </a:pPr>
              <a:t>‹#›</a:t>
            </a:fld>
            <a:endParaRPr lang="ru-RU"/>
          </a:p>
        </p:txBody>
      </p:sp>
    </p:spTree>
    <p:extLst>
      <p:ext uri="{BB962C8B-B14F-4D97-AF65-F5344CB8AC3E}">
        <p14:creationId xmlns:p14="http://schemas.microsoft.com/office/powerpoint/2010/main" val="26675411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A480010-B0FB-41CB-B378-169A113528F7}" type="slidenum">
              <a:rPr lang="en-US" altLang="ru-RU"/>
              <a:pPr/>
              <a:t>‹#›</a:t>
            </a:fld>
            <a:endParaRPr lang="en-US" altLang="ru-RU"/>
          </a:p>
        </p:txBody>
      </p:sp>
    </p:spTree>
    <p:extLst>
      <p:ext uri="{BB962C8B-B14F-4D97-AF65-F5344CB8AC3E}">
        <p14:creationId xmlns:p14="http://schemas.microsoft.com/office/powerpoint/2010/main" val="10619833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EAC0A363-62C4-44EA-BCA0-03BA3DBE44BF}" type="slidenum">
              <a:rPr lang="en-US" altLang="ru-RU"/>
              <a:pPr/>
              <a:t>‹#›</a:t>
            </a:fld>
            <a:endParaRPr lang="en-US" altLang="ru-RU"/>
          </a:p>
        </p:txBody>
      </p:sp>
    </p:spTree>
    <p:extLst>
      <p:ext uri="{BB962C8B-B14F-4D97-AF65-F5344CB8AC3E}">
        <p14:creationId xmlns:p14="http://schemas.microsoft.com/office/powerpoint/2010/main" val="22254017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p>
        </p:txBody>
      </p:sp>
      <p:sp>
        <p:nvSpPr>
          <p:cNvPr id="8" name="Нижний колонтитул 7"/>
          <p:cNvSpPr>
            <a:spLocks noGrp="1"/>
          </p:cNvSpPr>
          <p:nvPr>
            <p:ph type="ftr" sz="quarter" idx="11"/>
          </p:nvPr>
        </p:nvSpPr>
        <p:spPr/>
        <p:txBody>
          <a:bodyPr/>
          <a:lstStyle>
            <a:lvl1pPr>
              <a:defRPr/>
            </a:lvl1pPr>
          </a:lstStyle>
          <a:p>
            <a:endParaRPr lang="en-US" altLang="ru-RU"/>
          </a:p>
        </p:txBody>
      </p:sp>
      <p:sp>
        <p:nvSpPr>
          <p:cNvPr id="9" name="Номер слайда 8"/>
          <p:cNvSpPr>
            <a:spLocks noGrp="1"/>
          </p:cNvSpPr>
          <p:nvPr>
            <p:ph type="sldNum" sz="quarter" idx="12"/>
          </p:nvPr>
        </p:nvSpPr>
        <p:spPr/>
        <p:txBody>
          <a:bodyPr/>
          <a:lstStyle>
            <a:lvl1pPr>
              <a:defRPr/>
            </a:lvl1pPr>
          </a:lstStyle>
          <a:p>
            <a:fld id="{8E9F235B-4D20-4ED7-92B9-88F9D79518DA}" type="slidenum">
              <a:rPr lang="en-US" altLang="ru-RU"/>
              <a:pPr/>
              <a:t>‹#›</a:t>
            </a:fld>
            <a:endParaRPr lang="en-US" altLang="ru-RU"/>
          </a:p>
        </p:txBody>
      </p:sp>
    </p:spTree>
    <p:extLst>
      <p:ext uri="{BB962C8B-B14F-4D97-AF65-F5344CB8AC3E}">
        <p14:creationId xmlns:p14="http://schemas.microsoft.com/office/powerpoint/2010/main" val="9666901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p>
        </p:txBody>
      </p:sp>
      <p:sp>
        <p:nvSpPr>
          <p:cNvPr id="4" name="Нижний колонтитул 3"/>
          <p:cNvSpPr>
            <a:spLocks noGrp="1"/>
          </p:cNvSpPr>
          <p:nvPr>
            <p:ph type="ftr" sz="quarter" idx="11"/>
          </p:nvPr>
        </p:nvSpPr>
        <p:spPr/>
        <p:txBody>
          <a:bodyPr/>
          <a:lstStyle>
            <a:lvl1pPr>
              <a:defRPr/>
            </a:lvl1pPr>
          </a:lstStyle>
          <a:p>
            <a:endParaRPr lang="en-US" altLang="ru-RU"/>
          </a:p>
        </p:txBody>
      </p:sp>
      <p:sp>
        <p:nvSpPr>
          <p:cNvPr id="5" name="Номер слайда 4"/>
          <p:cNvSpPr>
            <a:spLocks noGrp="1"/>
          </p:cNvSpPr>
          <p:nvPr>
            <p:ph type="sldNum" sz="quarter" idx="12"/>
          </p:nvPr>
        </p:nvSpPr>
        <p:spPr/>
        <p:txBody>
          <a:bodyPr/>
          <a:lstStyle>
            <a:lvl1pPr>
              <a:defRPr/>
            </a:lvl1pPr>
          </a:lstStyle>
          <a:p>
            <a:fld id="{E08CFE82-48E3-4606-A0B8-E8DF2EED9847}" type="slidenum">
              <a:rPr lang="en-US" altLang="ru-RU"/>
              <a:pPr/>
              <a:t>‹#›</a:t>
            </a:fld>
            <a:endParaRPr lang="en-US" altLang="ru-RU"/>
          </a:p>
        </p:txBody>
      </p:sp>
    </p:spTree>
    <p:extLst>
      <p:ext uri="{BB962C8B-B14F-4D97-AF65-F5344CB8AC3E}">
        <p14:creationId xmlns:p14="http://schemas.microsoft.com/office/powerpoint/2010/main" val="20020740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p>
        </p:txBody>
      </p:sp>
      <p:sp>
        <p:nvSpPr>
          <p:cNvPr id="3" name="Нижний колонтитул 2"/>
          <p:cNvSpPr>
            <a:spLocks noGrp="1"/>
          </p:cNvSpPr>
          <p:nvPr>
            <p:ph type="ftr" sz="quarter" idx="11"/>
          </p:nvPr>
        </p:nvSpPr>
        <p:spPr/>
        <p:txBody>
          <a:bodyPr/>
          <a:lstStyle>
            <a:lvl1pPr>
              <a:defRPr/>
            </a:lvl1pPr>
          </a:lstStyle>
          <a:p>
            <a:endParaRPr lang="en-US" altLang="ru-RU"/>
          </a:p>
        </p:txBody>
      </p:sp>
      <p:sp>
        <p:nvSpPr>
          <p:cNvPr id="4" name="Номер слайда 3"/>
          <p:cNvSpPr>
            <a:spLocks noGrp="1"/>
          </p:cNvSpPr>
          <p:nvPr>
            <p:ph type="sldNum" sz="quarter" idx="12"/>
          </p:nvPr>
        </p:nvSpPr>
        <p:spPr/>
        <p:txBody>
          <a:bodyPr/>
          <a:lstStyle>
            <a:lvl1pPr>
              <a:defRPr/>
            </a:lvl1pPr>
          </a:lstStyle>
          <a:p>
            <a:fld id="{9CFD11D1-D33F-4A7F-B07C-4CD3B34BE58D}" type="slidenum">
              <a:rPr lang="en-US" altLang="ru-RU"/>
              <a:pPr/>
              <a:t>‹#›</a:t>
            </a:fld>
            <a:endParaRPr lang="en-US" altLang="ru-RU"/>
          </a:p>
        </p:txBody>
      </p:sp>
    </p:spTree>
    <p:extLst>
      <p:ext uri="{BB962C8B-B14F-4D97-AF65-F5344CB8AC3E}">
        <p14:creationId xmlns:p14="http://schemas.microsoft.com/office/powerpoint/2010/main" val="528629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CAD72A1C-811D-4DC4-9D94-9EA4AEF76DC1}" type="slidenum">
              <a:rPr lang="en-US" altLang="ru-RU"/>
              <a:pPr/>
              <a:t>‹#›</a:t>
            </a:fld>
            <a:endParaRPr lang="en-US" altLang="ru-RU"/>
          </a:p>
        </p:txBody>
      </p:sp>
    </p:spTree>
    <p:extLst>
      <p:ext uri="{BB962C8B-B14F-4D97-AF65-F5344CB8AC3E}">
        <p14:creationId xmlns:p14="http://schemas.microsoft.com/office/powerpoint/2010/main" val="25179844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p>
        </p:txBody>
      </p:sp>
      <p:sp>
        <p:nvSpPr>
          <p:cNvPr id="6" name="Нижний колонтитул 5"/>
          <p:cNvSpPr>
            <a:spLocks noGrp="1"/>
          </p:cNvSpPr>
          <p:nvPr>
            <p:ph type="ftr" sz="quarter" idx="11"/>
          </p:nvPr>
        </p:nvSpPr>
        <p:spPr/>
        <p:txBody>
          <a:bodyPr/>
          <a:lstStyle>
            <a:lvl1pPr>
              <a:defRPr/>
            </a:lvl1pPr>
          </a:lstStyle>
          <a:p>
            <a:endParaRPr lang="en-US" altLang="ru-RU"/>
          </a:p>
        </p:txBody>
      </p:sp>
      <p:sp>
        <p:nvSpPr>
          <p:cNvPr id="7" name="Номер слайда 6"/>
          <p:cNvSpPr>
            <a:spLocks noGrp="1"/>
          </p:cNvSpPr>
          <p:nvPr>
            <p:ph type="sldNum" sz="quarter" idx="12"/>
          </p:nvPr>
        </p:nvSpPr>
        <p:spPr/>
        <p:txBody>
          <a:bodyPr/>
          <a:lstStyle>
            <a:lvl1pPr>
              <a:defRPr/>
            </a:lvl1pPr>
          </a:lstStyle>
          <a:p>
            <a:fld id="{AA0EC4EE-7823-4AD6-80B0-B0E1413035E5}" type="slidenum">
              <a:rPr lang="en-US" altLang="ru-RU"/>
              <a:pPr/>
              <a:t>‹#›</a:t>
            </a:fld>
            <a:endParaRPr lang="en-US" altLang="ru-RU"/>
          </a:p>
        </p:txBody>
      </p:sp>
    </p:spTree>
    <p:extLst>
      <p:ext uri="{BB962C8B-B14F-4D97-AF65-F5344CB8AC3E}">
        <p14:creationId xmlns:p14="http://schemas.microsoft.com/office/powerpoint/2010/main" val="27651438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F3F07236-C578-44DE-9058-CF7BD7ED8DD0}" type="slidenum">
              <a:rPr lang="en-US" altLang="ru-RU"/>
              <a:pPr/>
              <a:t>‹#›</a:t>
            </a:fld>
            <a:endParaRPr lang="en-US" altLang="ru-RU"/>
          </a:p>
        </p:txBody>
      </p:sp>
    </p:spTree>
    <p:extLst>
      <p:ext uri="{BB962C8B-B14F-4D97-AF65-F5344CB8AC3E}">
        <p14:creationId xmlns:p14="http://schemas.microsoft.com/office/powerpoint/2010/main" val="36336088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p>
        </p:txBody>
      </p:sp>
      <p:sp>
        <p:nvSpPr>
          <p:cNvPr id="5" name="Нижний колонтитул 4"/>
          <p:cNvSpPr>
            <a:spLocks noGrp="1"/>
          </p:cNvSpPr>
          <p:nvPr>
            <p:ph type="ftr" sz="quarter" idx="11"/>
          </p:nvPr>
        </p:nvSpPr>
        <p:spPr/>
        <p:txBody>
          <a:bodyPr/>
          <a:lstStyle>
            <a:lvl1pPr>
              <a:defRPr/>
            </a:lvl1pPr>
          </a:lstStyle>
          <a:p>
            <a:endParaRPr lang="en-US" altLang="ru-RU"/>
          </a:p>
        </p:txBody>
      </p:sp>
      <p:sp>
        <p:nvSpPr>
          <p:cNvPr id="6" name="Номер слайда 5"/>
          <p:cNvSpPr>
            <a:spLocks noGrp="1"/>
          </p:cNvSpPr>
          <p:nvPr>
            <p:ph type="sldNum" sz="quarter" idx="12"/>
          </p:nvPr>
        </p:nvSpPr>
        <p:spPr/>
        <p:txBody>
          <a:bodyPr/>
          <a:lstStyle>
            <a:lvl1pPr>
              <a:defRPr/>
            </a:lvl1pPr>
          </a:lstStyle>
          <a:p>
            <a:fld id="{34C89186-91F3-4848-91C7-130C72D7E4AC}" type="slidenum">
              <a:rPr lang="en-US" altLang="ru-RU"/>
              <a:pPr/>
              <a:t>‹#›</a:t>
            </a:fld>
            <a:endParaRPr lang="en-US" altLang="ru-RU"/>
          </a:p>
        </p:txBody>
      </p:sp>
    </p:spTree>
    <p:extLst>
      <p:ext uri="{BB962C8B-B14F-4D97-AF65-F5344CB8AC3E}">
        <p14:creationId xmlns:p14="http://schemas.microsoft.com/office/powerpoint/2010/main" val="1665466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r>
              <a:rPr lang="ru-RU" smtClean="0"/>
              <a:t>Вставка таблицы</a:t>
            </a:r>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3AA74171-3271-4493-9088-F558B34F6EF5}" type="slidenum">
              <a:rPr lang="en-US" altLang="ru-RU"/>
              <a:pPr/>
              <a:t>‹#›</a:t>
            </a:fld>
            <a:endParaRPr lang="en-US" altLang="ru-RU"/>
          </a:p>
        </p:txBody>
      </p:sp>
    </p:spTree>
    <p:extLst>
      <p:ext uri="{BB962C8B-B14F-4D97-AF65-F5344CB8AC3E}">
        <p14:creationId xmlns:p14="http://schemas.microsoft.com/office/powerpoint/2010/main" val="375963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85FFC194-7F96-4906-B867-181A6311AAFB}" type="slidenum">
              <a:rPr lang="ru-RU"/>
              <a:pPr>
                <a:defRPr/>
              </a:pPr>
              <a:t>‹#›</a:t>
            </a:fld>
            <a:endParaRPr lang="ru-RU"/>
          </a:p>
        </p:txBody>
      </p:sp>
    </p:spTree>
    <p:extLst>
      <p:ext uri="{BB962C8B-B14F-4D97-AF65-F5344CB8AC3E}">
        <p14:creationId xmlns:p14="http://schemas.microsoft.com/office/powerpoint/2010/main" val="5473132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4D944B9-824D-45DD-AB3A-0C5C61B393AD}" type="slidenum">
              <a:rPr lang="ru-RU" smtClean="0"/>
              <a:pPr>
                <a:defRPr/>
              </a:pPr>
              <a:t>‹#›</a:t>
            </a:fld>
            <a:endParaRPr lang="ru-RU"/>
          </a:p>
        </p:txBody>
      </p:sp>
    </p:spTree>
    <p:extLst>
      <p:ext uri="{BB962C8B-B14F-4D97-AF65-F5344CB8AC3E}">
        <p14:creationId xmlns:p14="http://schemas.microsoft.com/office/powerpoint/2010/main" val="499102842"/>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EF37AFC-5FEF-4D8A-A0C1-45A19E9825F0}" type="slidenum">
              <a:rPr lang="ru-RU" smtClean="0"/>
              <a:pPr>
                <a:defRPr/>
              </a:pPr>
              <a:t>‹#›</a:t>
            </a:fld>
            <a:endParaRPr lang="ru-RU"/>
          </a:p>
        </p:txBody>
      </p:sp>
    </p:spTree>
    <p:extLst>
      <p:ext uri="{BB962C8B-B14F-4D97-AF65-F5344CB8AC3E}">
        <p14:creationId xmlns:p14="http://schemas.microsoft.com/office/powerpoint/2010/main" val="611014527"/>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BA416E6-5739-4B49-8E41-8F1254E95871}" type="slidenum">
              <a:rPr lang="ru-RU" smtClean="0"/>
              <a:pPr>
                <a:defRPr/>
              </a:pPr>
              <a:t>‹#›</a:t>
            </a:fld>
            <a:endParaRPr lang="ru-RU"/>
          </a:p>
        </p:txBody>
      </p:sp>
    </p:spTree>
    <p:extLst>
      <p:ext uri="{BB962C8B-B14F-4D97-AF65-F5344CB8AC3E}">
        <p14:creationId xmlns:p14="http://schemas.microsoft.com/office/powerpoint/2010/main" val="1238323724"/>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E7E9E656-6DE4-4DFE-9A34-660F2933562D}" type="slidenum">
              <a:rPr lang="ru-RU" smtClean="0"/>
              <a:pPr>
                <a:defRPr/>
              </a:pPr>
              <a:t>‹#›</a:t>
            </a:fld>
            <a:endParaRPr lang="ru-RU"/>
          </a:p>
        </p:txBody>
      </p:sp>
    </p:spTree>
    <p:extLst>
      <p:ext uri="{BB962C8B-B14F-4D97-AF65-F5344CB8AC3E}">
        <p14:creationId xmlns:p14="http://schemas.microsoft.com/office/powerpoint/2010/main" val="2306530228"/>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3CCC3E11-FAF4-4A6F-AD16-40FCFB45B0AC}" type="slidenum">
              <a:rPr lang="ru-RU" smtClean="0"/>
              <a:pPr>
                <a:defRPr/>
              </a:pPr>
              <a:t>‹#›</a:t>
            </a:fld>
            <a:endParaRPr lang="ru-RU"/>
          </a:p>
        </p:txBody>
      </p:sp>
    </p:spTree>
    <p:extLst>
      <p:ext uri="{BB962C8B-B14F-4D97-AF65-F5344CB8AC3E}">
        <p14:creationId xmlns:p14="http://schemas.microsoft.com/office/powerpoint/2010/main" val="368313408"/>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ED249C44-9795-4400-A5B6-B01E2209B784}" type="slidenum">
              <a:rPr lang="ru-RU" smtClean="0"/>
              <a:pPr>
                <a:defRPr/>
              </a:pPr>
              <a:t>‹#›</a:t>
            </a:fld>
            <a:endParaRPr lang="ru-RU"/>
          </a:p>
        </p:txBody>
      </p:sp>
    </p:spTree>
    <p:extLst>
      <p:ext uri="{BB962C8B-B14F-4D97-AF65-F5344CB8AC3E}">
        <p14:creationId xmlns:p14="http://schemas.microsoft.com/office/powerpoint/2010/main" val="2540461058"/>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5062B982-B993-4320-8154-C2CC48F1006E}" type="slidenum">
              <a:rPr lang="ru-RU" smtClean="0"/>
              <a:pPr>
                <a:defRPr/>
              </a:pPr>
              <a:t>‹#›</a:t>
            </a:fld>
            <a:endParaRPr lang="ru-RU"/>
          </a:p>
        </p:txBody>
      </p:sp>
    </p:spTree>
    <p:extLst>
      <p:ext uri="{BB962C8B-B14F-4D97-AF65-F5344CB8AC3E}">
        <p14:creationId xmlns:p14="http://schemas.microsoft.com/office/powerpoint/2010/main" val="2609376656"/>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E70B87D-EE8D-4BFC-B575-97C3302A2177}" type="slidenum">
              <a:rPr lang="ru-RU" smtClean="0"/>
              <a:pPr>
                <a:defRPr/>
              </a:pPr>
              <a:t>‹#›</a:t>
            </a:fld>
            <a:endParaRPr lang="ru-RU"/>
          </a:p>
        </p:txBody>
      </p:sp>
    </p:spTree>
    <p:extLst>
      <p:ext uri="{BB962C8B-B14F-4D97-AF65-F5344CB8AC3E}">
        <p14:creationId xmlns:p14="http://schemas.microsoft.com/office/powerpoint/2010/main" val="1815021160"/>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D41460A-7E81-47D0-9AE0-D2BE3CC646A9}" type="slidenum">
              <a:rPr lang="ru-RU" smtClean="0"/>
              <a:pPr>
                <a:defRPr/>
              </a:pPr>
              <a:t>‹#›</a:t>
            </a:fld>
            <a:endParaRPr lang="ru-RU"/>
          </a:p>
        </p:txBody>
      </p:sp>
    </p:spTree>
    <p:extLst>
      <p:ext uri="{BB962C8B-B14F-4D97-AF65-F5344CB8AC3E}">
        <p14:creationId xmlns:p14="http://schemas.microsoft.com/office/powerpoint/2010/main" val="1131901224"/>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3F75686-D8BB-470F-B97B-1BC642E61550}" type="slidenum">
              <a:rPr lang="ru-RU" smtClean="0"/>
              <a:pPr>
                <a:defRPr/>
              </a:pPr>
              <a:t>‹#›</a:t>
            </a:fld>
            <a:endParaRPr lang="ru-RU"/>
          </a:p>
        </p:txBody>
      </p:sp>
    </p:spTree>
    <p:extLst>
      <p:ext uri="{BB962C8B-B14F-4D97-AF65-F5344CB8AC3E}">
        <p14:creationId xmlns:p14="http://schemas.microsoft.com/office/powerpoint/2010/main" val="42433149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3832348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E9C8C02F-EC71-4B9C-B69A-4D2B022B5299}" type="slidenum">
              <a:rPr lang="ru-RU"/>
              <a:pPr>
                <a:defRPr/>
              </a:pPr>
              <a:t>‹#›</a:t>
            </a:fld>
            <a:endParaRPr lang="ru-RU"/>
          </a:p>
        </p:txBody>
      </p:sp>
    </p:spTree>
    <p:extLst>
      <p:ext uri="{BB962C8B-B14F-4D97-AF65-F5344CB8AC3E}">
        <p14:creationId xmlns:p14="http://schemas.microsoft.com/office/powerpoint/2010/main" val="59873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04303F8-4DFA-4FC4-A1BB-32DDE8DF1268}" type="slidenum">
              <a:rPr lang="ru-RU" smtClean="0"/>
              <a:pPr>
                <a:defRPr/>
              </a:pPr>
              <a:t>‹#›</a:t>
            </a:fld>
            <a:endParaRPr lang="ru-RU"/>
          </a:p>
        </p:txBody>
      </p:sp>
    </p:spTree>
    <p:extLst>
      <p:ext uri="{BB962C8B-B14F-4D97-AF65-F5344CB8AC3E}">
        <p14:creationId xmlns:p14="http://schemas.microsoft.com/office/powerpoint/2010/main" val="274334294"/>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85CF0B3-DE5F-4219-8FE1-A6223E5996C6}" type="slidenum">
              <a:rPr lang="ru-RU"/>
              <a:pPr>
                <a:defRPr/>
              </a:pPr>
              <a:t>‹#›</a:t>
            </a:fld>
            <a:endParaRPr lang="ru-RU"/>
          </a:p>
        </p:txBody>
      </p:sp>
    </p:spTree>
    <p:extLst>
      <p:ext uri="{BB962C8B-B14F-4D97-AF65-F5344CB8AC3E}">
        <p14:creationId xmlns:p14="http://schemas.microsoft.com/office/powerpoint/2010/main" val="11140377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3"/>
          <p:cNvSpPr>
            <a:spLocks noGrp="1"/>
          </p:cNvSpPr>
          <p:nvPr>
            <p:ph type="dt" sz="half" idx="10"/>
          </p:nvPr>
        </p:nvSpPr>
        <p:spPr/>
        <p:txBody>
          <a:bodyPr/>
          <a:lstStyle>
            <a:lvl1pPr>
              <a:defRPr/>
            </a:lvl1pPr>
          </a:lstStyle>
          <a:p>
            <a:pPr>
              <a:defRPr/>
            </a:pPr>
            <a:fld id="{E7E48F2F-5F45-46B4-8EBD-137C53D85281}" type="datetimeFigureOut">
              <a:rPr lang="ru-RU"/>
              <a:pPr>
                <a:defRPr/>
              </a:pPr>
              <a:t>17.03.2025</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B1FD7BFD-15BA-41BE-89B0-C6689990229F}" type="slidenum">
              <a:rPr lang="ru-RU"/>
              <a:pPr>
                <a:defRPr/>
              </a:pPr>
              <a:t>‹#›</a:t>
            </a:fld>
            <a:endParaRPr lang="ru-RU"/>
          </a:p>
        </p:txBody>
      </p:sp>
    </p:spTree>
    <p:extLst>
      <p:ext uri="{BB962C8B-B14F-4D97-AF65-F5344CB8AC3E}">
        <p14:creationId xmlns:p14="http://schemas.microsoft.com/office/powerpoint/2010/main" val="37025466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4163009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25897266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27318658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4972631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6572697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42612638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2437650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6A3A1E0-60BE-4EDF-8BDF-EF8554D65707}" type="slidenum">
              <a:rPr lang="ru-RU"/>
              <a:pPr>
                <a:defRPr/>
              </a:pPr>
              <a:t>‹#›</a:t>
            </a:fld>
            <a:endParaRPr lang="ru-RU"/>
          </a:p>
        </p:txBody>
      </p:sp>
    </p:spTree>
    <p:extLst>
      <p:ext uri="{BB962C8B-B14F-4D97-AF65-F5344CB8AC3E}">
        <p14:creationId xmlns:p14="http://schemas.microsoft.com/office/powerpoint/2010/main" val="6626721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20459268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1082440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2200029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D76692C-9BDE-4C60-AB86-C176CCD50900}" type="slidenum">
              <a:rPr lang="ru-RU" smtClean="0"/>
              <a:pPr/>
              <a:t>‹#›</a:t>
            </a:fld>
            <a:endParaRPr lang="ru-RU"/>
          </a:p>
        </p:txBody>
      </p:sp>
    </p:spTree>
    <p:extLst>
      <p:ext uri="{BB962C8B-B14F-4D97-AF65-F5344CB8AC3E}">
        <p14:creationId xmlns:p14="http://schemas.microsoft.com/office/powerpoint/2010/main" val="3529332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C4D944B9-824D-45DD-AB3A-0C5C61B393AD}"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4868409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EEF37AFC-5FEF-4D8A-A0C1-45A19E9825F0}"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4962722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7BA416E6-5739-4B49-8E41-8F1254E95871}"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7622573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E7E9E656-6DE4-4DFE-9A34-660F2933562D}"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5965346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a:defRPr/>
            </a:lvl1pPr>
          </a:lstStyle>
          <a:p>
            <a:pPr>
              <a:defRPr/>
            </a:pPr>
            <a:endParaRPr lang="ru-RU"/>
          </a:p>
        </p:txBody>
      </p:sp>
      <p:sp>
        <p:nvSpPr>
          <p:cNvPr id="8" name="Номер слайда 7"/>
          <p:cNvSpPr>
            <a:spLocks noGrp="1"/>
          </p:cNvSpPr>
          <p:nvPr>
            <p:ph type="sldNum" sz="quarter" idx="11"/>
          </p:nvPr>
        </p:nvSpPr>
        <p:spPr/>
        <p:txBody>
          <a:bodyPr/>
          <a:lstStyle>
            <a:lvl1pPr>
              <a:defRPr/>
            </a:lvl1pPr>
          </a:lstStyle>
          <a:p>
            <a:pPr>
              <a:defRPr/>
            </a:pPr>
            <a:fld id="{3CCC3E11-FAF4-4A6F-AD16-40FCFB45B0AC}" type="slidenum">
              <a:rPr lang="ru-RU"/>
              <a:pPr>
                <a:defRPr/>
              </a:pPr>
              <a:t>‹#›</a:t>
            </a:fld>
            <a:endParaRPr lang="ru-RU"/>
          </a:p>
        </p:txBody>
      </p:sp>
      <p:sp>
        <p:nvSpPr>
          <p:cNvPr id="9" name="Дата 8"/>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3236193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a:defRPr/>
            </a:lvl1pPr>
          </a:lstStyle>
          <a:p>
            <a:pPr>
              <a:defRPr/>
            </a:pPr>
            <a:endParaRPr lang="ru-RU"/>
          </a:p>
        </p:txBody>
      </p:sp>
      <p:sp>
        <p:nvSpPr>
          <p:cNvPr id="4" name="Номер слайда 3"/>
          <p:cNvSpPr>
            <a:spLocks noGrp="1"/>
          </p:cNvSpPr>
          <p:nvPr>
            <p:ph type="sldNum" sz="quarter" idx="11"/>
          </p:nvPr>
        </p:nvSpPr>
        <p:spPr/>
        <p:txBody>
          <a:bodyPr/>
          <a:lstStyle>
            <a:lvl1pPr>
              <a:defRPr/>
            </a:lvl1pPr>
          </a:lstStyle>
          <a:p>
            <a:pPr>
              <a:defRPr/>
            </a:pPr>
            <a:fld id="{ED249C44-9795-4400-A5B6-B01E2209B784}" type="slidenum">
              <a:rPr lang="ru-RU"/>
              <a:pPr>
                <a:defRPr/>
              </a:pPr>
              <a:t>‹#›</a:t>
            </a:fld>
            <a:endParaRPr lang="ru-RU"/>
          </a:p>
        </p:txBody>
      </p:sp>
      <p:sp>
        <p:nvSpPr>
          <p:cNvPr id="5" name="Дата 4"/>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6761232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pPr>
              <a:defRPr/>
            </a:pPr>
            <a:endParaRPr lang="ru-RU"/>
          </a:p>
        </p:txBody>
      </p:sp>
      <p:sp>
        <p:nvSpPr>
          <p:cNvPr id="3" name="Номер слайда 2"/>
          <p:cNvSpPr>
            <a:spLocks noGrp="1"/>
          </p:cNvSpPr>
          <p:nvPr>
            <p:ph type="sldNum" sz="quarter" idx="11"/>
          </p:nvPr>
        </p:nvSpPr>
        <p:spPr/>
        <p:txBody>
          <a:bodyPr/>
          <a:lstStyle>
            <a:lvl1pPr>
              <a:defRPr/>
            </a:lvl1pPr>
          </a:lstStyle>
          <a:p>
            <a:pPr>
              <a:defRPr/>
            </a:pPr>
            <a:fld id="{5062B982-B993-4320-8154-C2CC48F1006E}" type="slidenum">
              <a:rPr lang="ru-RU"/>
              <a:pPr>
                <a:defRPr/>
              </a:pPr>
              <a:t>‹#›</a:t>
            </a:fld>
            <a:endParaRPr lang="ru-RU"/>
          </a:p>
        </p:txBody>
      </p:sp>
      <p:sp>
        <p:nvSpPr>
          <p:cNvPr id="4" name="Дата 3"/>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7069628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291914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6E70B87D-EE8D-4BFC-B575-97C3302A2177}"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95350047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lvl1pPr>
          </a:lstStyle>
          <a:p>
            <a:pPr>
              <a:defRPr/>
            </a:pPr>
            <a:endParaRPr lang="ru-RU"/>
          </a:p>
        </p:txBody>
      </p:sp>
      <p:sp>
        <p:nvSpPr>
          <p:cNvPr id="6" name="Номер слайда 5"/>
          <p:cNvSpPr>
            <a:spLocks noGrp="1"/>
          </p:cNvSpPr>
          <p:nvPr>
            <p:ph type="sldNum" sz="quarter" idx="11"/>
          </p:nvPr>
        </p:nvSpPr>
        <p:spPr/>
        <p:txBody>
          <a:bodyPr/>
          <a:lstStyle>
            <a:lvl1pPr>
              <a:defRPr/>
            </a:lvl1pPr>
          </a:lstStyle>
          <a:p>
            <a:pPr>
              <a:defRPr/>
            </a:pPr>
            <a:fld id="{5D41460A-7E81-47D0-9AE0-D2BE3CC646A9}" type="slidenum">
              <a:rPr lang="ru-RU"/>
              <a:pPr>
                <a:defRPr/>
              </a:pPr>
              <a:t>‹#›</a:t>
            </a:fld>
            <a:endParaRPr lang="ru-RU"/>
          </a:p>
        </p:txBody>
      </p:sp>
      <p:sp>
        <p:nvSpPr>
          <p:cNvPr id="7" name="Дата 6"/>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31888228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43F75686-D8BB-470F-B97B-1BC642E61550}"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40432601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457200"/>
            <a:ext cx="2057400" cy="54102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457200"/>
            <a:ext cx="60198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lvl1pPr>
          </a:lstStyle>
          <a:p>
            <a:pPr>
              <a:defRPr/>
            </a:pPr>
            <a:endParaRPr lang="ru-RU"/>
          </a:p>
        </p:txBody>
      </p:sp>
      <p:sp>
        <p:nvSpPr>
          <p:cNvPr id="5" name="Номер слайда 4"/>
          <p:cNvSpPr>
            <a:spLocks noGrp="1"/>
          </p:cNvSpPr>
          <p:nvPr>
            <p:ph type="sldNum" sz="quarter" idx="11"/>
          </p:nvPr>
        </p:nvSpPr>
        <p:spPr/>
        <p:txBody>
          <a:bodyPr/>
          <a:lstStyle>
            <a:lvl1pPr>
              <a:defRPr/>
            </a:lvl1pPr>
          </a:lstStyle>
          <a:p>
            <a:pPr>
              <a:defRPr/>
            </a:pPr>
            <a:fld id="{B04303F8-4DFA-4FC4-A1BB-32DDE8DF1268}" type="slidenum">
              <a:rPr lang="ru-RU"/>
              <a:pPr>
                <a:defRPr/>
              </a:pPr>
              <a:t>‹#›</a:t>
            </a:fld>
            <a:endParaRPr lang="ru-RU"/>
          </a:p>
        </p:txBody>
      </p:sp>
      <p:sp>
        <p:nvSpPr>
          <p:cNvPr id="6" name="Дата 5"/>
          <p:cNvSpPr>
            <a:spLocks noGrp="1"/>
          </p:cNvSpPr>
          <p:nvPr>
            <p:ph type="dt" sz="half" idx="12"/>
          </p:nvPr>
        </p:nvSpPr>
        <p:spPr/>
        <p:txBody>
          <a:bodyPr/>
          <a:lstStyle>
            <a:lvl1pPr>
              <a:defRPr/>
            </a:lvl1pPr>
          </a:lstStyle>
          <a:p>
            <a:pPr>
              <a:defRPr/>
            </a:pPr>
            <a:endParaRPr lang="ru-RU"/>
          </a:p>
        </p:txBody>
      </p:sp>
    </p:spTree>
    <p:extLst>
      <p:ext uri="{BB962C8B-B14F-4D97-AF65-F5344CB8AC3E}">
        <p14:creationId xmlns:p14="http://schemas.microsoft.com/office/powerpoint/2010/main" val="198461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DCC8757-3619-4BE3-A97E-80064101EB12}" type="slidenum">
              <a:rPr lang="ru-RU"/>
              <a:pPr>
                <a:defRPr/>
              </a:pPr>
              <a:t>‹#›</a:t>
            </a:fld>
            <a:endParaRPr lang="ru-RU" dirty="0"/>
          </a:p>
        </p:txBody>
      </p:sp>
    </p:spTree>
    <p:extLst>
      <p:ext uri="{BB962C8B-B14F-4D97-AF65-F5344CB8AC3E}">
        <p14:creationId xmlns:p14="http://schemas.microsoft.com/office/powerpoint/2010/main" val="447532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FF3978E8-F259-4215-BAC4-6C0825703456}" type="slidenum">
              <a:rPr lang="ru-RU"/>
              <a:pPr>
                <a:defRPr/>
              </a:pPr>
              <a:t>‹#›</a:t>
            </a:fld>
            <a:endParaRPr lang="ru-RU" dirty="0"/>
          </a:p>
        </p:txBody>
      </p:sp>
    </p:spTree>
    <p:extLst>
      <p:ext uri="{BB962C8B-B14F-4D97-AF65-F5344CB8AC3E}">
        <p14:creationId xmlns:p14="http://schemas.microsoft.com/office/powerpoint/2010/main" val="637366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75793A4-68C4-4B42-A668-91765D0E3BC2}" type="slidenum">
              <a:rPr lang="ru-RU"/>
              <a:pPr>
                <a:defRPr/>
              </a:pPr>
              <a:t>‹#›</a:t>
            </a:fld>
            <a:endParaRPr lang="ru-RU" dirty="0"/>
          </a:p>
        </p:txBody>
      </p:sp>
    </p:spTree>
    <p:extLst>
      <p:ext uri="{BB962C8B-B14F-4D97-AF65-F5344CB8AC3E}">
        <p14:creationId xmlns:p14="http://schemas.microsoft.com/office/powerpoint/2010/main" val="15364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1D223368-D4E3-4191-996E-C1A1B6F55D96}" type="slidenum">
              <a:rPr lang="ru-RU"/>
              <a:pPr>
                <a:defRPr/>
              </a:pPr>
              <a:t>‹#›</a:t>
            </a:fld>
            <a:endParaRPr lang="ru-RU" dirty="0"/>
          </a:p>
        </p:txBody>
      </p:sp>
    </p:spTree>
    <p:extLst>
      <p:ext uri="{BB962C8B-B14F-4D97-AF65-F5344CB8AC3E}">
        <p14:creationId xmlns:p14="http://schemas.microsoft.com/office/powerpoint/2010/main" val="359394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CE638FB8-D5ED-4655-8A1A-A97924FC549A}" type="slidenum">
              <a:rPr lang="ru-RU"/>
              <a:pPr>
                <a:defRPr/>
              </a:pPr>
              <a:t>‹#›</a:t>
            </a:fld>
            <a:endParaRPr lang="ru-RU" dirty="0"/>
          </a:p>
        </p:txBody>
      </p:sp>
    </p:spTree>
    <p:extLst>
      <p:ext uri="{BB962C8B-B14F-4D97-AF65-F5344CB8AC3E}">
        <p14:creationId xmlns:p14="http://schemas.microsoft.com/office/powerpoint/2010/main" val="3205841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3F7C2777-BF1D-49FC-904F-1424A52F2F0C}" type="slidenum">
              <a:rPr lang="ru-RU"/>
              <a:pPr>
                <a:defRPr/>
              </a:pPr>
              <a:t>‹#›</a:t>
            </a:fld>
            <a:endParaRPr lang="ru-RU" dirty="0"/>
          </a:p>
        </p:txBody>
      </p:sp>
    </p:spTree>
    <p:extLst>
      <p:ext uri="{BB962C8B-B14F-4D97-AF65-F5344CB8AC3E}">
        <p14:creationId xmlns:p14="http://schemas.microsoft.com/office/powerpoint/2010/main" val="1952863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55826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9A913487-49C3-4FE2-A328-DA91C7F51B8C}" type="slidenum">
              <a:rPr lang="ru-RU"/>
              <a:pPr>
                <a:defRPr/>
              </a:pPr>
              <a:t>‹#›</a:t>
            </a:fld>
            <a:endParaRPr lang="ru-RU" dirty="0"/>
          </a:p>
        </p:txBody>
      </p:sp>
    </p:spTree>
    <p:extLst>
      <p:ext uri="{BB962C8B-B14F-4D97-AF65-F5344CB8AC3E}">
        <p14:creationId xmlns:p14="http://schemas.microsoft.com/office/powerpoint/2010/main" val="1563901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400C615-1B0D-47CE-9E08-0ADB2755A33A}" type="slidenum">
              <a:rPr lang="ru-RU"/>
              <a:pPr>
                <a:defRPr/>
              </a:pPr>
              <a:t>‹#›</a:t>
            </a:fld>
            <a:endParaRPr lang="ru-RU" dirty="0"/>
          </a:p>
        </p:txBody>
      </p:sp>
    </p:spTree>
    <p:extLst>
      <p:ext uri="{BB962C8B-B14F-4D97-AF65-F5344CB8AC3E}">
        <p14:creationId xmlns:p14="http://schemas.microsoft.com/office/powerpoint/2010/main" val="2827352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BBCAE48-49A1-4B40-87A6-EEE23421B023}" type="slidenum">
              <a:rPr lang="ru-RU"/>
              <a:pPr>
                <a:defRPr/>
              </a:pPr>
              <a:t>‹#›</a:t>
            </a:fld>
            <a:endParaRPr lang="ru-RU" dirty="0"/>
          </a:p>
        </p:txBody>
      </p:sp>
    </p:spTree>
    <p:extLst>
      <p:ext uri="{BB962C8B-B14F-4D97-AF65-F5344CB8AC3E}">
        <p14:creationId xmlns:p14="http://schemas.microsoft.com/office/powerpoint/2010/main" val="2444542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5B180F6E-41FB-42D7-954C-87CC938F914B}" type="slidenum">
              <a:rPr lang="ru-RU"/>
              <a:pPr>
                <a:defRPr/>
              </a:pPr>
              <a:t>‹#›</a:t>
            </a:fld>
            <a:endParaRPr lang="ru-RU" dirty="0"/>
          </a:p>
        </p:txBody>
      </p:sp>
    </p:spTree>
    <p:extLst>
      <p:ext uri="{BB962C8B-B14F-4D97-AF65-F5344CB8AC3E}">
        <p14:creationId xmlns:p14="http://schemas.microsoft.com/office/powerpoint/2010/main" val="2962855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05DD4D4B-1933-4CA5-B966-58BCFA63CE74}" type="slidenum">
              <a:rPr lang="ru-RU"/>
              <a:pPr>
                <a:defRPr/>
              </a:pPr>
              <a:t>‹#›</a:t>
            </a:fld>
            <a:endParaRPr lang="ru-RU" dirty="0"/>
          </a:p>
        </p:txBody>
      </p:sp>
    </p:spTree>
    <p:extLst>
      <p:ext uri="{BB962C8B-B14F-4D97-AF65-F5344CB8AC3E}">
        <p14:creationId xmlns:p14="http://schemas.microsoft.com/office/powerpoint/2010/main" val="2360255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Заголовок, текст и клип мультимеди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ультимедиа 3"/>
          <p:cNvSpPr>
            <a:spLocks noGrp="1"/>
          </p:cNvSpPr>
          <p:nvPr>
            <p:ph type="media" sz="half" idx="2"/>
          </p:nvPr>
        </p:nvSpPr>
        <p:spPr>
          <a:xfrm>
            <a:off x="4648200" y="1600200"/>
            <a:ext cx="4038600" cy="4525963"/>
          </a:xfrm>
        </p:spPr>
        <p:txBody>
          <a:bodyPr/>
          <a:lstStyle/>
          <a:p>
            <a:r>
              <a:rPr lang="ru-RU" smtClean="0"/>
              <a:t>Вставка клипа мультимедиа</a:t>
            </a:r>
            <a:endParaRPr lang="ru-RU"/>
          </a:p>
        </p:txBody>
      </p:sp>
      <p:sp>
        <p:nvSpPr>
          <p:cNvPr id="5" name="Дата 4"/>
          <p:cNvSpPr>
            <a:spLocks noGrp="1"/>
          </p:cNvSpPr>
          <p:nvPr>
            <p:ph type="dt" sz="half" idx="10"/>
          </p:nvPr>
        </p:nvSpPr>
        <p:spPr>
          <a:xfrm>
            <a:off x="457200" y="6356350"/>
            <a:ext cx="2133600" cy="365125"/>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356350"/>
            <a:ext cx="2895600"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356350"/>
            <a:ext cx="2133600" cy="365125"/>
          </a:xfrm>
        </p:spPr>
        <p:txBody>
          <a:bodyPr/>
          <a:lstStyle>
            <a:lvl1pPr>
              <a:defRPr smtClean="0"/>
            </a:lvl1pPr>
          </a:lstStyle>
          <a:p>
            <a:pPr>
              <a:defRPr/>
            </a:pPr>
            <a:fld id="{5EEB41E0-4BFA-4B53-9DEA-5A7D58193943}" type="slidenum">
              <a:rPr lang="ru-RU"/>
              <a:pPr>
                <a:defRPr/>
              </a:pPr>
              <a:t>‹#›</a:t>
            </a:fld>
            <a:endParaRPr lang="ru-RU" dirty="0"/>
          </a:p>
        </p:txBody>
      </p:sp>
    </p:spTree>
    <p:extLst>
      <p:ext uri="{BB962C8B-B14F-4D97-AF65-F5344CB8AC3E}">
        <p14:creationId xmlns:p14="http://schemas.microsoft.com/office/powerpoint/2010/main" val="4024816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685A1FA-03D5-456A-9D99-78DC279C979E}" type="slidenum">
              <a:rPr lang="ru-RU"/>
              <a:pPr>
                <a:defRPr/>
              </a:pPr>
              <a:t>‹#›</a:t>
            </a:fld>
            <a:endParaRPr lang="ru-RU"/>
          </a:p>
        </p:txBody>
      </p:sp>
    </p:spTree>
    <p:extLst>
      <p:ext uri="{BB962C8B-B14F-4D97-AF65-F5344CB8AC3E}">
        <p14:creationId xmlns:p14="http://schemas.microsoft.com/office/powerpoint/2010/main" val="2314808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FD9E89E-992A-4EAC-A7E5-554315F38945}" type="slidenum">
              <a:rPr lang="ru-RU"/>
              <a:pPr>
                <a:defRPr/>
              </a:pPr>
              <a:t>‹#›</a:t>
            </a:fld>
            <a:endParaRPr lang="ru-RU"/>
          </a:p>
        </p:txBody>
      </p:sp>
    </p:spTree>
    <p:extLst>
      <p:ext uri="{BB962C8B-B14F-4D97-AF65-F5344CB8AC3E}">
        <p14:creationId xmlns:p14="http://schemas.microsoft.com/office/powerpoint/2010/main" val="7587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BA48AFA6-F9A2-4041-A4D8-F7A373F038AA}" type="slidenum">
              <a:rPr lang="ru-RU"/>
              <a:pPr>
                <a:defRPr/>
              </a:pPr>
              <a:t>‹#›</a:t>
            </a:fld>
            <a:endParaRPr lang="ru-RU"/>
          </a:p>
        </p:txBody>
      </p:sp>
    </p:spTree>
    <p:extLst>
      <p:ext uri="{BB962C8B-B14F-4D97-AF65-F5344CB8AC3E}">
        <p14:creationId xmlns:p14="http://schemas.microsoft.com/office/powerpoint/2010/main" val="1917887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5B36033-56EA-42CC-A1FA-2AA54632C7CD}" type="slidenum">
              <a:rPr lang="ru-RU"/>
              <a:pPr>
                <a:defRPr/>
              </a:pPr>
              <a:t>‹#›</a:t>
            </a:fld>
            <a:endParaRPr lang="ru-RU"/>
          </a:p>
        </p:txBody>
      </p:sp>
    </p:spTree>
    <p:extLst>
      <p:ext uri="{BB962C8B-B14F-4D97-AF65-F5344CB8AC3E}">
        <p14:creationId xmlns:p14="http://schemas.microsoft.com/office/powerpoint/2010/main" val="312679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3268768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0FC1680B-E8A3-4D70-8810-337481C37CFB}" type="slidenum">
              <a:rPr lang="ru-RU"/>
              <a:pPr>
                <a:defRPr/>
              </a:pPr>
              <a:t>‹#›</a:t>
            </a:fld>
            <a:endParaRPr lang="ru-RU"/>
          </a:p>
        </p:txBody>
      </p:sp>
    </p:spTree>
    <p:extLst>
      <p:ext uri="{BB962C8B-B14F-4D97-AF65-F5344CB8AC3E}">
        <p14:creationId xmlns:p14="http://schemas.microsoft.com/office/powerpoint/2010/main" val="3241457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FCF6EAF2-035A-4F3F-9FB8-A5BB3AA3E2E2}" type="slidenum">
              <a:rPr lang="ru-RU"/>
              <a:pPr>
                <a:defRPr/>
              </a:pPr>
              <a:t>‹#›</a:t>
            </a:fld>
            <a:endParaRPr lang="ru-RU"/>
          </a:p>
        </p:txBody>
      </p:sp>
    </p:spTree>
    <p:extLst>
      <p:ext uri="{BB962C8B-B14F-4D97-AF65-F5344CB8AC3E}">
        <p14:creationId xmlns:p14="http://schemas.microsoft.com/office/powerpoint/2010/main" val="1220942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DE7F10C5-1976-4082-BE55-37D4E3A7859B}" type="slidenum">
              <a:rPr lang="ru-RU"/>
              <a:pPr>
                <a:defRPr/>
              </a:pPr>
              <a:t>‹#›</a:t>
            </a:fld>
            <a:endParaRPr lang="ru-RU"/>
          </a:p>
        </p:txBody>
      </p:sp>
    </p:spTree>
    <p:extLst>
      <p:ext uri="{BB962C8B-B14F-4D97-AF65-F5344CB8AC3E}">
        <p14:creationId xmlns:p14="http://schemas.microsoft.com/office/powerpoint/2010/main" val="595055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C45AD48-B32C-4E24-8CBD-391C34DAD7EB}" type="slidenum">
              <a:rPr lang="ru-RU"/>
              <a:pPr>
                <a:defRPr/>
              </a:pPr>
              <a:t>‹#›</a:t>
            </a:fld>
            <a:endParaRPr lang="ru-RU"/>
          </a:p>
        </p:txBody>
      </p:sp>
    </p:spTree>
    <p:extLst>
      <p:ext uri="{BB962C8B-B14F-4D97-AF65-F5344CB8AC3E}">
        <p14:creationId xmlns:p14="http://schemas.microsoft.com/office/powerpoint/2010/main" val="2099805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EF1D861-952F-46F2-8CB2-6B8772BDD5EA}" type="slidenum">
              <a:rPr lang="ru-RU"/>
              <a:pPr>
                <a:defRPr/>
              </a:pPr>
              <a:t>‹#›</a:t>
            </a:fld>
            <a:endParaRPr lang="ru-RU"/>
          </a:p>
        </p:txBody>
      </p:sp>
    </p:spTree>
    <p:extLst>
      <p:ext uri="{BB962C8B-B14F-4D97-AF65-F5344CB8AC3E}">
        <p14:creationId xmlns:p14="http://schemas.microsoft.com/office/powerpoint/2010/main" val="979186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C1629D30-FC0E-48CF-99C2-F256D63D29C7}" type="slidenum">
              <a:rPr lang="ru-RU"/>
              <a:pPr>
                <a:defRPr/>
              </a:pPr>
              <a:t>‹#›</a:t>
            </a:fld>
            <a:endParaRPr lang="ru-RU"/>
          </a:p>
        </p:txBody>
      </p:sp>
    </p:spTree>
    <p:extLst>
      <p:ext uri="{BB962C8B-B14F-4D97-AF65-F5344CB8AC3E}">
        <p14:creationId xmlns:p14="http://schemas.microsoft.com/office/powerpoint/2010/main" val="2996383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BBC6D45-5CFE-4B7C-99E7-999EB1261CC7}" type="slidenum">
              <a:rPr lang="ru-RU"/>
              <a:pPr>
                <a:defRPr/>
              </a:pPr>
              <a:t>‹#›</a:t>
            </a:fld>
            <a:endParaRPr lang="ru-RU"/>
          </a:p>
        </p:txBody>
      </p:sp>
    </p:spTree>
    <p:extLst>
      <p:ext uri="{BB962C8B-B14F-4D97-AF65-F5344CB8AC3E}">
        <p14:creationId xmlns:p14="http://schemas.microsoft.com/office/powerpoint/2010/main" val="113142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BB4DCB4-F4A7-4707-8FAE-AB4253F9CA06}" type="slidenum">
              <a:rPr lang="ru-RU"/>
              <a:pPr>
                <a:defRPr/>
              </a:pPr>
              <a:t>‹#›</a:t>
            </a:fld>
            <a:endParaRPr lang="ru-RU"/>
          </a:p>
        </p:txBody>
      </p:sp>
    </p:spTree>
    <p:extLst>
      <p:ext uri="{BB962C8B-B14F-4D97-AF65-F5344CB8AC3E}">
        <p14:creationId xmlns:p14="http://schemas.microsoft.com/office/powerpoint/2010/main" val="3639532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3557511-3579-42F7-8283-7D0A11C2561A}" type="slidenum">
              <a:rPr lang="ru-RU"/>
              <a:pPr>
                <a:defRPr/>
              </a:pPr>
              <a:t>‹#›</a:t>
            </a:fld>
            <a:endParaRPr lang="ru-RU"/>
          </a:p>
        </p:txBody>
      </p:sp>
    </p:spTree>
    <p:extLst>
      <p:ext uri="{BB962C8B-B14F-4D97-AF65-F5344CB8AC3E}">
        <p14:creationId xmlns:p14="http://schemas.microsoft.com/office/powerpoint/2010/main" val="118820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4D68023-ADD9-4D91-9AF8-4AB3B014C28F}" type="slidenum">
              <a:rPr lang="ru-RU"/>
              <a:pPr>
                <a:defRPr/>
              </a:pPr>
              <a:t>‹#›</a:t>
            </a:fld>
            <a:endParaRPr lang="ru-RU"/>
          </a:p>
        </p:txBody>
      </p:sp>
    </p:spTree>
    <p:extLst>
      <p:ext uri="{BB962C8B-B14F-4D97-AF65-F5344CB8AC3E}">
        <p14:creationId xmlns:p14="http://schemas.microsoft.com/office/powerpoint/2010/main" val="138306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806962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B5E55C3-6DB4-4710-BAB5-429B1B9DB8E1}" type="slidenum">
              <a:rPr lang="ru-RU"/>
              <a:pPr>
                <a:defRPr/>
              </a:pPr>
              <a:t>‹#›</a:t>
            </a:fld>
            <a:endParaRPr lang="ru-RU"/>
          </a:p>
        </p:txBody>
      </p:sp>
    </p:spTree>
    <p:extLst>
      <p:ext uri="{BB962C8B-B14F-4D97-AF65-F5344CB8AC3E}">
        <p14:creationId xmlns:p14="http://schemas.microsoft.com/office/powerpoint/2010/main" val="1249940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462BA6AF-2DBF-4733-9FF3-9797E2E8406B}" type="slidenum">
              <a:rPr lang="ru-RU"/>
              <a:pPr>
                <a:defRPr/>
              </a:pPr>
              <a:t>‹#›</a:t>
            </a:fld>
            <a:endParaRPr lang="ru-RU"/>
          </a:p>
        </p:txBody>
      </p:sp>
    </p:spTree>
    <p:extLst>
      <p:ext uri="{BB962C8B-B14F-4D97-AF65-F5344CB8AC3E}">
        <p14:creationId xmlns:p14="http://schemas.microsoft.com/office/powerpoint/2010/main" val="3269325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6A05F579-D550-4FE6-8AB4-AEDD72084CE0}" type="slidenum">
              <a:rPr lang="ru-RU"/>
              <a:pPr>
                <a:defRPr/>
              </a:pPr>
              <a:t>‹#›</a:t>
            </a:fld>
            <a:endParaRPr lang="ru-RU"/>
          </a:p>
        </p:txBody>
      </p:sp>
    </p:spTree>
    <p:extLst>
      <p:ext uri="{BB962C8B-B14F-4D97-AF65-F5344CB8AC3E}">
        <p14:creationId xmlns:p14="http://schemas.microsoft.com/office/powerpoint/2010/main" val="3171758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A66BC0D4-5123-4680-B345-F6AB3A6FA898}" type="slidenum">
              <a:rPr lang="ru-RU"/>
              <a:pPr>
                <a:defRPr/>
              </a:pPr>
              <a:t>‹#›</a:t>
            </a:fld>
            <a:endParaRPr lang="ru-RU"/>
          </a:p>
        </p:txBody>
      </p:sp>
    </p:spTree>
    <p:extLst>
      <p:ext uri="{BB962C8B-B14F-4D97-AF65-F5344CB8AC3E}">
        <p14:creationId xmlns:p14="http://schemas.microsoft.com/office/powerpoint/2010/main" val="938684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DF3D6F7A-DDFF-480C-ADE8-002D89485154}" type="slidenum">
              <a:rPr lang="ru-RU"/>
              <a:pPr>
                <a:defRPr/>
              </a:pPr>
              <a:t>‹#›</a:t>
            </a:fld>
            <a:endParaRPr lang="ru-RU"/>
          </a:p>
        </p:txBody>
      </p:sp>
    </p:spTree>
    <p:extLst>
      <p:ext uri="{BB962C8B-B14F-4D97-AF65-F5344CB8AC3E}">
        <p14:creationId xmlns:p14="http://schemas.microsoft.com/office/powerpoint/2010/main" val="33722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EA37F056-2492-4944-AE7F-22E48BF527FF}" type="slidenum">
              <a:rPr lang="ru-RU"/>
              <a:pPr>
                <a:defRPr/>
              </a:pPr>
              <a:t>‹#›</a:t>
            </a:fld>
            <a:endParaRPr lang="ru-RU"/>
          </a:p>
        </p:txBody>
      </p:sp>
    </p:spTree>
    <p:extLst>
      <p:ext uri="{BB962C8B-B14F-4D97-AF65-F5344CB8AC3E}">
        <p14:creationId xmlns:p14="http://schemas.microsoft.com/office/powerpoint/2010/main" val="1852660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79EAF812-D885-4A49-9942-98E1F5772A7E}" type="slidenum">
              <a:rPr lang="ru-RU"/>
              <a:pPr>
                <a:defRPr/>
              </a:pPr>
              <a:t>‹#›</a:t>
            </a:fld>
            <a:endParaRPr lang="ru-RU"/>
          </a:p>
        </p:txBody>
      </p:sp>
    </p:spTree>
    <p:extLst>
      <p:ext uri="{BB962C8B-B14F-4D97-AF65-F5344CB8AC3E}">
        <p14:creationId xmlns:p14="http://schemas.microsoft.com/office/powerpoint/2010/main" val="252655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53907E56-1692-4BE0-AA22-52120372FCDE}" type="slidenum">
              <a:rPr lang="ru-RU"/>
              <a:pPr>
                <a:defRPr/>
              </a:pPr>
              <a:t>‹#›</a:t>
            </a:fld>
            <a:endParaRPr lang="ru-RU"/>
          </a:p>
        </p:txBody>
      </p:sp>
    </p:spTree>
    <p:extLst>
      <p:ext uri="{BB962C8B-B14F-4D97-AF65-F5344CB8AC3E}">
        <p14:creationId xmlns:p14="http://schemas.microsoft.com/office/powerpoint/2010/main" val="1817477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362DF04E-C824-49E8-8C1D-2C0B3D60EA19}" type="slidenum">
              <a:rPr lang="ru-RU"/>
              <a:pPr>
                <a:defRPr/>
              </a:pPr>
              <a:t>‹#›</a:t>
            </a:fld>
            <a:endParaRPr lang="ru-RU"/>
          </a:p>
        </p:txBody>
      </p:sp>
    </p:spTree>
    <p:extLst>
      <p:ext uri="{BB962C8B-B14F-4D97-AF65-F5344CB8AC3E}">
        <p14:creationId xmlns:p14="http://schemas.microsoft.com/office/powerpoint/2010/main" val="1771187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A008EFD-2829-46A4-BBF5-3DDA1C79931C}" type="slidenum">
              <a:rPr lang="ru-RU"/>
              <a:pPr>
                <a:defRPr/>
              </a:pPr>
              <a:t>‹#›</a:t>
            </a:fld>
            <a:endParaRPr lang="ru-RU"/>
          </a:p>
        </p:txBody>
      </p:sp>
    </p:spTree>
    <p:extLst>
      <p:ext uri="{BB962C8B-B14F-4D97-AF65-F5344CB8AC3E}">
        <p14:creationId xmlns:p14="http://schemas.microsoft.com/office/powerpoint/2010/main" val="216760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560838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F97FFC2-84DB-4D25-AD3C-D1CE775DFB8F}" type="slidenum">
              <a:rPr lang="ru-RU"/>
              <a:pPr>
                <a:defRPr/>
              </a:pPr>
              <a:t>‹#›</a:t>
            </a:fld>
            <a:endParaRPr lang="ru-RU"/>
          </a:p>
        </p:txBody>
      </p:sp>
    </p:spTree>
    <p:extLst>
      <p:ext uri="{BB962C8B-B14F-4D97-AF65-F5344CB8AC3E}">
        <p14:creationId xmlns:p14="http://schemas.microsoft.com/office/powerpoint/2010/main" val="368639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64011C2F-7F0D-451B-86AC-2CD77FB80060}" type="slidenum">
              <a:rPr lang="ru-RU"/>
              <a:pPr>
                <a:defRPr/>
              </a:pPr>
              <a:t>‹#›</a:t>
            </a:fld>
            <a:endParaRPr lang="ru-RU"/>
          </a:p>
        </p:txBody>
      </p:sp>
    </p:spTree>
    <p:extLst>
      <p:ext uri="{BB962C8B-B14F-4D97-AF65-F5344CB8AC3E}">
        <p14:creationId xmlns:p14="http://schemas.microsoft.com/office/powerpoint/2010/main" val="1325105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1CE53134-EC0B-4FDC-9927-07AAE3C368EC}" type="slidenum">
              <a:rPr lang="ru-RU"/>
              <a:pPr>
                <a:defRPr/>
              </a:pPr>
              <a:t>‹#›</a:t>
            </a:fld>
            <a:endParaRPr lang="ru-RU"/>
          </a:p>
        </p:txBody>
      </p:sp>
    </p:spTree>
    <p:extLst>
      <p:ext uri="{BB962C8B-B14F-4D97-AF65-F5344CB8AC3E}">
        <p14:creationId xmlns:p14="http://schemas.microsoft.com/office/powerpoint/2010/main" val="2384433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453A198-DBEC-434A-8B5B-16777286A6BE}" type="slidenum">
              <a:rPr lang="ru-RU"/>
              <a:pPr>
                <a:defRPr/>
              </a:pPr>
              <a:t>‹#›</a:t>
            </a:fld>
            <a:endParaRPr lang="ru-RU"/>
          </a:p>
        </p:txBody>
      </p:sp>
    </p:spTree>
    <p:extLst>
      <p:ext uri="{BB962C8B-B14F-4D97-AF65-F5344CB8AC3E}">
        <p14:creationId xmlns:p14="http://schemas.microsoft.com/office/powerpoint/2010/main" val="3408073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9C5A5CA2-DEA1-4402-A672-E835804C2A15}" type="slidenum">
              <a:rPr lang="ru-RU"/>
              <a:pPr>
                <a:defRPr/>
              </a:pPr>
              <a:t>‹#›</a:t>
            </a:fld>
            <a:endParaRPr lang="ru-RU"/>
          </a:p>
        </p:txBody>
      </p:sp>
    </p:spTree>
    <p:extLst>
      <p:ext uri="{BB962C8B-B14F-4D97-AF65-F5344CB8AC3E}">
        <p14:creationId xmlns:p14="http://schemas.microsoft.com/office/powerpoint/2010/main" val="2047083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F1B825DF-53A2-4370-A504-1B6E447D4F22}" type="slidenum">
              <a:rPr lang="ru-RU"/>
              <a:pPr>
                <a:defRPr/>
              </a:pPr>
              <a:t>‹#›</a:t>
            </a:fld>
            <a:endParaRPr lang="ru-RU"/>
          </a:p>
        </p:txBody>
      </p:sp>
    </p:spTree>
    <p:extLst>
      <p:ext uri="{BB962C8B-B14F-4D97-AF65-F5344CB8AC3E}">
        <p14:creationId xmlns:p14="http://schemas.microsoft.com/office/powerpoint/2010/main" val="972558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105CEFA-5E4A-469E-829E-C5A1EF7B1E10}" type="slidenum">
              <a:rPr lang="ru-RU"/>
              <a:pPr>
                <a:defRPr/>
              </a:pPr>
              <a:t>‹#›</a:t>
            </a:fld>
            <a:endParaRPr lang="ru-RU"/>
          </a:p>
        </p:txBody>
      </p:sp>
    </p:spTree>
    <p:extLst>
      <p:ext uri="{BB962C8B-B14F-4D97-AF65-F5344CB8AC3E}">
        <p14:creationId xmlns:p14="http://schemas.microsoft.com/office/powerpoint/2010/main" val="271060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7C130E5-B911-487A-B167-3F82D9983942}" type="slidenum">
              <a:rPr lang="ru-RU"/>
              <a:pPr>
                <a:defRPr/>
              </a:pPr>
              <a:t>‹#›</a:t>
            </a:fld>
            <a:endParaRPr lang="ru-RU"/>
          </a:p>
        </p:txBody>
      </p:sp>
    </p:spTree>
    <p:extLst>
      <p:ext uri="{BB962C8B-B14F-4D97-AF65-F5344CB8AC3E}">
        <p14:creationId xmlns:p14="http://schemas.microsoft.com/office/powerpoint/2010/main" val="3359077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CE1B180-5337-4F5C-8DBD-C7175328DED3}" type="slidenum">
              <a:rPr lang="ru-RU"/>
              <a:pPr>
                <a:defRPr/>
              </a:pPr>
              <a:t>‹#›</a:t>
            </a:fld>
            <a:endParaRPr lang="ru-RU"/>
          </a:p>
        </p:txBody>
      </p:sp>
    </p:spTree>
    <p:extLst>
      <p:ext uri="{BB962C8B-B14F-4D97-AF65-F5344CB8AC3E}">
        <p14:creationId xmlns:p14="http://schemas.microsoft.com/office/powerpoint/2010/main" val="566525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13C3043F-DEAD-4309-836A-D64DA83F76F8}" type="slidenum">
              <a:rPr lang="ru-RU"/>
              <a:pPr>
                <a:defRPr/>
              </a:pPr>
              <a:t>‹#›</a:t>
            </a:fld>
            <a:endParaRPr lang="ru-RU"/>
          </a:p>
        </p:txBody>
      </p:sp>
    </p:spTree>
    <p:extLst>
      <p:ext uri="{BB962C8B-B14F-4D97-AF65-F5344CB8AC3E}">
        <p14:creationId xmlns:p14="http://schemas.microsoft.com/office/powerpoint/2010/main" val="311804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1912959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4A870B6-1786-4079-8E96-DE51537DAF77}" type="slidenum">
              <a:rPr lang="ru-RU"/>
              <a:pPr>
                <a:defRPr/>
              </a:pPr>
              <a:t>‹#›</a:t>
            </a:fld>
            <a:endParaRPr lang="ru-RU"/>
          </a:p>
        </p:txBody>
      </p:sp>
    </p:spTree>
    <p:extLst>
      <p:ext uri="{BB962C8B-B14F-4D97-AF65-F5344CB8AC3E}">
        <p14:creationId xmlns:p14="http://schemas.microsoft.com/office/powerpoint/2010/main" val="35098004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4F3A1851-4991-40AD-8430-C7DB2C187689}" type="slidenum">
              <a:rPr lang="ru-RU"/>
              <a:pPr>
                <a:defRPr/>
              </a:pPr>
              <a:t>‹#›</a:t>
            </a:fld>
            <a:endParaRPr lang="ru-RU"/>
          </a:p>
        </p:txBody>
      </p:sp>
    </p:spTree>
    <p:extLst>
      <p:ext uri="{BB962C8B-B14F-4D97-AF65-F5344CB8AC3E}">
        <p14:creationId xmlns:p14="http://schemas.microsoft.com/office/powerpoint/2010/main" val="2544846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44C6C31B-48DC-4FE0-8CE2-F1034CDCD767}" type="slidenum">
              <a:rPr lang="ru-RU"/>
              <a:pPr>
                <a:defRPr/>
              </a:pPr>
              <a:t>‹#›</a:t>
            </a:fld>
            <a:endParaRPr lang="ru-RU"/>
          </a:p>
        </p:txBody>
      </p:sp>
    </p:spTree>
    <p:extLst>
      <p:ext uri="{BB962C8B-B14F-4D97-AF65-F5344CB8AC3E}">
        <p14:creationId xmlns:p14="http://schemas.microsoft.com/office/powerpoint/2010/main" val="1359833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2E3F0112-0564-4450-B8F0-963C88BF706C}" type="slidenum">
              <a:rPr lang="ru-RU"/>
              <a:pPr>
                <a:defRPr/>
              </a:pPr>
              <a:t>‹#›</a:t>
            </a:fld>
            <a:endParaRPr lang="ru-RU"/>
          </a:p>
        </p:txBody>
      </p:sp>
    </p:spTree>
    <p:extLst>
      <p:ext uri="{BB962C8B-B14F-4D97-AF65-F5344CB8AC3E}">
        <p14:creationId xmlns:p14="http://schemas.microsoft.com/office/powerpoint/2010/main" val="35755208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A339124A-9DDD-4215-B873-F907ECEE1827}" type="slidenum">
              <a:rPr lang="ru-RU"/>
              <a:pPr>
                <a:defRPr/>
              </a:pPr>
              <a:t>‹#›</a:t>
            </a:fld>
            <a:endParaRPr lang="ru-RU"/>
          </a:p>
        </p:txBody>
      </p:sp>
    </p:spTree>
    <p:extLst>
      <p:ext uri="{BB962C8B-B14F-4D97-AF65-F5344CB8AC3E}">
        <p14:creationId xmlns:p14="http://schemas.microsoft.com/office/powerpoint/2010/main" val="1816001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02AA783D-43BF-4BDD-9512-5E0523230004}" type="slidenum">
              <a:rPr lang="ru-RU"/>
              <a:pPr>
                <a:defRPr/>
              </a:pPr>
              <a:t>‹#›</a:t>
            </a:fld>
            <a:endParaRPr lang="ru-RU"/>
          </a:p>
        </p:txBody>
      </p:sp>
    </p:spTree>
    <p:extLst>
      <p:ext uri="{BB962C8B-B14F-4D97-AF65-F5344CB8AC3E}">
        <p14:creationId xmlns:p14="http://schemas.microsoft.com/office/powerpoint/2010/main" val="37975050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5D60FD0B-C353-4AE7-B3A4-D081038C5BD8}" type="slidenum">
              <a:rPr lang="ru-RU"/>
              <a:pPr>
                <a:defRPr/>
              </a:pPr>
              <a:t>‹#›</a:t>
            </a:fld>
            <a:endParaRPr lang="ru-RU"/>
          </a:p>
        </p:txBody>
      </p:sp>
    </p:spTree>
    <p:extLst>
      <p:ext uri="{BB962C8B-B14F-4D97-AF65-F5344CB8AC3E}">
        <p14:creationId xmlns:p14="http://schemas.microsoft.com/office/powerpoint/2010/main" val="3408826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4BB00EB-92AE-4F6C-8D78-FB17FE8513BD}" type="slidenum">
              <a:rPr lang="ru-RU"/>
              <a:pPr>
                <a:defRPr/>
              </a:pPr>
              <a:t>‹#›</a:t>
            </a:fld>
            <a:endParaRPr lang="ru-RU"/>
          </a:p>
        </p:txBody>
      </p:sp>
    </p:spTree>
    <p:extLst>
      <p:ext uri="{BB962C8B-B14F-4D97-AF65-F5344CB8AC3E}">
        <p14:creationId xmlns:p14="http://schemas.microsoft.com/office/powerpoint/2010/main" val="1709335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6E0568E-75BE-4290-8E80-AA27D35CBAAC}" type="slidenum">
              <a:rPr lang="ru-RU"/>
              <a:pPr>
                <a:defRPr/>
              </a:pPr>
              <a:t>‹#›</a:t>
            </a:fld>
            <a:endParaRPr lang="ru-RU"/>
          </a:p>
        </p:txBody>
      </p:sp>
    </p:spTree>
    <p:extLst>
      <p:ext uri="{BB962C8B-B14F-4D97-AF65-F5344CB8AC3E}">
        <p14:creationId xmlns:p14="http://schemas.microsoft.com/office/powerpoint/2010/main" val="517465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D9B68675-B560-4EF0-B04F-288750233AF9}" type="slidenum">
              <a:rPr lang="ru-RU"/>
              <a:pPr>
                <a:defRPr/>
              </a:pPr>
              <a:t>‹#›</a:t>
            </a:fld>
            <a:endParaRPr lang="ru-RU"/>
          </a:p>
        </p:txBody>
      </p:sp>
    </p:spTree>
    <p:extLst>
      <p:ext uri="{BB962C8B-B14F-4D97-AF65-F5344CB8AC3E}">
        <p14:creationId xmlns:p14="http://schemas.microsoft.com/office/powerpoint/2010/main" val="31538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61F8FCEF-A4B5-425C-9227-266FFFBFD5D7}" type="datetimeFigureOut">
              <a:rPr lang="ru-RU" smtClean="0"/>
              <a:pPr/>
              <a:t>17.03.2025</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smtClean="0"/>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6431450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9538773A-C675-4C63-AE64-3B12B9A23501}" type="slidenum">
              <a:rPr lang="ru-RU"/>
              <a:pPr>
                <a:defRPr/>
              </a:pPr>
              <a:t>‹#›</a:t>
            </a:fld>
            <a:endParaRPr lang="ru-RU"/>
          </a:p>
        </p:txBody>
      </p:sp>
    </p:spTree>
    <p:extLst>
      <p:ext uri="{BB962C8B-B14F-4D97-AF65-F5344CB8AC3E}">
        <p14:creationId xmlns:p14="http://schemas.microsoft.com/office/powerpoint/2010/main" val="2280482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0D1ECB5-C728-4652-9163-3D8168FF2F2D}" type="slidenum">
              <a:rPr lang="ru-RU"/>
              <a:pPr>
                <a:defRPr/>
              </a:pPr>
              <a:t>‹#›</a:t>
            </a:fld>
            <a:endParaRPr lang="ru-RU"/>
          </a:p>
        </p:txBody>
      </p:sp>
    </p:spTree>
    <p:extLst>
      <p:ext uri="{BB962C8B-B14F-4D97-AF65-F5344CB8AC3E}">
        <p14:creationId xmlns:p14="http://schemas.microsoft.com/office/powerpoint/2010/main" val="3746121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910CC24-6965-4BF8-9000-9E3A9D08E66A}" type="slidenum">
              <a:rPr lang="ru-RU"/>
              <a:pPr>
                <a:defRPr/>
              </a:pPr>
              <a:t>‹#›</a:t>
            </a:fld>
            <a:endParaRPr lang="ru-RU"/>
          </a:p>
        </p:txBody>
      </p:sp>
    </p:spTree>
    <p:extLst>
      <p:ext uri="{BB962C8B-B14F-4D97-AF65-F5344CB8AC3E}">
        <p14:creationId xmlns:p14="http://schemas.microsoft.com/office/powerpoint/2010/main" val="35688116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3407D7B2-D753-4C75-9339-0C790C5F5704}" type="slidenum">
              <a:rPr lang="ru-RU"/>
              <a:pPr>
                <a:defRPr/>
              </a:pPr>
              <a:t>‹#›</a:t>
            </a:fld>
            <a:endParaRPr lang="ru-RU"/>
          </a:p>
        </p:txBody>
      </p:sp>
    </p:spTree>
    <p:extLst>
      <p:ext uri="{BB962C8B-B14F-4D97-AF65-F5344CB8AC3E}">
        <p14:creationId xmlns:p14="http://schemas.microsoft.com/office/powerpoint/2010/main" val="19157884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smtClean="0"/>
            </a:lvl1pPr>
          </a:lstStyle>
          <a:p>
            <a:pPr>
              <a:defRPr/>
            </a:pPr>
            <a:fld id="{59A2BA9D-DBDF-4EEB-BF1E-85BAAAA90D57}" type="slidenum">
              <a:rPr lang="ru-RU"/>
              <a:pPr>
                <a:defRPr/>
              </a:pPr>
              <a:t>‹#›</a:t>
            </a:fld>
            <a:endParaRPr lang="ru-RU"/>
          </a:p>
        </p:txBody>
      </p:sp>
    </p:spTree>
    <p:extLst>
      <p:ext uri="{BB962C8B-B14F-4D97-AF65-F5344CB8AC3E}">
        <p14:creationId xmlns:p14="http://schemas.microsoft.com/office/powerpoint/2010/main" val="2909770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smtClean="0"/>
            </a:lvl1pPr>
          </a:lstStyle>
          <a:p>
            <a:pPr>
              <a:defRPr/>
            </a:pPr>
            <a:fld id="{0FE73506-3003-4889-898E-A34E2A25D660}" type="slidenum">
              <a:rPr lang="ru-RU"/>
              <a:pPr>
                <a:defRPr/>
              </a:pPr>
              <a:t>‹#›</a:t>
            </a:fld>
            <a:endParaRPr lang="ru-RU"/>
          </a:p>
        </p:txBody>
      </p:sp>
    </p:spTree>
    <p:extLst>
      <p:ext uri="{BB962C8B-B14F-4D97-AF65-F5344CB8AC3E}">
        <p14:creationId xmlns:p14="http://schemas.microsoft.com/office/powerpoint/2010/main" val="3443019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lvl1pPr>
          </a:lstStyle>
          <a:p>
            <a:pPr>
              <a:defRPr/>
            </a:pPr>
            <a:fld id="{71D301F0-E52D-4F8C-9F1D-AF4E3A4D23B1}" type="slidenum">
              <a:rPr lang="ru-RU"/>
              <a:pPr>
                <a:defRPr/>
              </a:pPr>
              <a:t>‹#›</a:t>
            </a:fld>
            <a:endParaRPr lang="ru-RU"/>
          </a:p>
        </p:txBody>
      </p:sp>
    </p:spTree>
    <p:extLst>
      <p:ext uri="{BB962C8B-B14F-4D97-AF65-F5344CB8AC3E}">
        <p14:creationId xmlns:p14="http://schemas.microsoft.com/office/powerpoint/2010/main" val="30643882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92342B24-2507-432D-87AA-1E6655CFBE01}" type="slidenum">
              <a:rPr lang="ru-RU"/>
              <a:pPr>
                <a:defRPr/>
              </a:pPr>
              <a:t>‹#›</a:t>
            </a:fld>
            <a:endParaRPr lang="ru-RU"/>
          </a:p>
        </p:txBody>
      </p:sp>
    </p:spTree>
    <p:extLst>
      <p:ext uri="{BB962C8B-B14F-4D97-AF65-F5344CB8AC3E}">
        <p14:creationId xmlns:p14="http://schemas.microsoft.com/office/powerpoint/2010/main" val="3941651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smtClean="0"/>
            </a:lvl1pPr>
          </a:lstStyle>
          <a:p>
            <a:pPr>
              <a:defRPr/>
            </a:pPr>
            <a:fld id="{2AD127D3-3ED5-472C-8558-49D6161B2612}" type="slidenum">
              <a:rPr lang="ru-RU"/>
              <a:pPr>
                <a:defRPr/>
              </a:pPr>
              <a:t>‹#›</a:t>
            </a:fld>
            <a:endParaRPr lang="ru-RU"/>
          </a:p>
        </p:txBody>
      </p:sp>
    </p:spTree>
    <p:extLst>
      <p:ext uri="{BB962C8B-B14F-4D97-AF65-F5344CB8AC3E}">
        <p14:creationId xmlns:p14="http://schemas.microsoft.com/office/powerpoint/2010/main" val="9054434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26B86027-B9CB-47CA-B46B-EB358EE9E177}" type="slidenum">
              <a:rPr lang="ru-RU"/>
              <a:pPr>
                <a:defRPr/>
              </a:pPr>
              <a:t>‹#›</a:t>
            </a:fld>
            <a:endParaRPr lang="ru-RU"/>
          </a:p>
        </p:txBody>
      </p:sp>
    </p:spTree>
    <p:extLst>
      <p:ext uri="{BB962C8B-B14F-4D97-AF65-F5344CB8AC3E}">
        <p14:creationId xmlns:p14="http://schemas.microsoft.com/office/powerpoint/2010/main" val="219647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4.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4.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3.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4.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3.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3.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4.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3.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5.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5.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fld id="{61F8FCEF-A4B5-425C-9227-266FFFBFD5D7}" type="datetimeFigureOut">
              <a:rPr lang="ru-RU" smtClean="0"/>
              <a:pPr/>
              <a:t>17.03.2025</a:t>
            </a:fld>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fld id="{55359280-34B0-469E-828C-039876D2CEA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86EA65FB-92F9-4F2A-9F93-619A6F08642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09454C7F-328C-454D-B150-777D0BAA2E4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45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3D0B6F90-DC87-4B71-9A93-84BCFA334D0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785DF6AC-FF84-4ADB-9323-FF7D857795B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A7C963A5-090E-4EAB-B4B7-5D2D0AE0D6E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6" name="Picture 4" descr="C:\Users\malves\AppData\Local\Microsoft\Windows\Temporary Internet Files\Content.IE5\54I5HWCN\MPj04372470000[1].jpg"/>
          <p:cNvPicPr>
            <a:picLocks noChangeAspect="1" noChangeArrowheads="1"/>
          </p:cNvPicPr>
          <p:nvPr/>
        </p:nvPicPr>
        <p:blipFill>
          <a:blip r:embed="rId13" cstate="print">
            <a:duotone>
              <a:schemeClr val="accent5">
                <a:shade val="45000"/>
                <a:satMod val="135000"/>
              </a:schemeClr>
              <a:prstClr val="white"/>
            </a:duotone>
            <a:lum bright="4000" contrast="8000"/>
          </a:blip>
          <a:srcRect/>
          <a:stretch>
            <a:fillRect/>
          </a:stretch>
        </p:blipFill>
        <p:spPr bwMode="auto">
          <a:xfrm>
            <a:off x="-1" y="0"/>
            <a:ext cx="9176157" cy="6858000"/>
          </a:xfrm>
          <a:prstGeom prst="rect">
            <a:avLst/>
          </a:prstGeom>
          <a:noFill/>
        </p:spPr>
      </p:pic>
      <p:pic>
        <p:nvPicPr>
          <p:cNvPr id="27651" name="Picture 4" descr="C:\Users\malves\AppData\Local\Microsoft\Windows\Temporary Internet Files\Content.IE5\54I5HWCN\MPj0437247000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7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7653"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Текст слайда</a:t>
            </a:r>
          </a:p>
          <a:p>
            <a:pPr lvl="1"/>
            <a:r>
              <a:rPr lang="ru-RU" altLang="ru-RU" smtClean="0"/>
              <a:t>Текст слайда</a:t>
            </a:r>
          </a:p>
          <a:p>
            <a:pPr lvl="2"/>
            <a:r>
              <a:rPr lang="ru-RU" altLang="ru-RU" smtClean="0"/>
              <a:t>Текст слайда</a:t>
            </a:r>
          </a:p>
          <a:p>
            <a:pPr lvl="3"/>
            <a:r>
              <a:rPr lang="ru-RU" altLang="ru-RU" smtClean="0"/>
              <a:t>Текст слайда</a:t>
            </a:r>
          </a:p>
          <a:p>
            <a:pPr lvl="4"/>
            <a:r>
              <a:rPr lang="ru-RU" altLang="ru-RU" smtClean="0"/>
              <a:t>Текст слайда</a:t>
            </a:r>
          </a:p>
        </p:txBody>
      </p:sp>
      <p:sp>
        <p:nvSpPr>
          <p:cNvPr id="9"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bg1">
                    <a:lumMod val="95000"/>
                    <a:lumOff val="5000"/>
                  </a:schemeClr>
                </a:solidFill>
                <a:latin typeface="+mn-lt"/>
                <a:cs typeface="+mn-cs"/>
              </a:defRPr>
            </a:lvl1pPr>
          </a:lstStyle>
          <a:p>
            <a:pPr>
              <a:defRPr/>
            </a:pPr>
            <a:endParaRPr lang="ru-RU"/>
          </a:p>
        </p:txBody>
      </p:sp>
      <p:sp>
        <p:nvSpPr>
          <p:cNvPr id="10"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11"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lumMod val="85000"/>
                    <a:lumOff val="15000"/>
                  </a:schemeClr>
                </a:solidFill>
                <a:latin typeface="+mn-lt"/>
                <a:cs typeface="+mn-cs"/>
              </a:defRPr>
            </a:lvl1pPr>
          </a:lstStyle>
          <a:p>
            <a:pPr>
              <a:defRPr/>
            </a:pPr>
            <a:fld id="{8022A77A-E7D9-4103-ABDD-7409A5D9F98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Calibri" pitchFamily="34" charset="0"/>
        </a:defRPr>
      </a:lvl2pPr>
      <a:lvl3pPr algn="ctr" rtl="0" eaLnBrk="1" fontAlgn="base" hangingPunct="1">
        <a:spcBef>
          <a:spcPct val="0"/>
        </a:spcBef>
        <a:spcAft>
          <a:spcPct val="0"/>
        </a:spcAft>
        <a:defRPr sz="4400" b="1">
          <a:solidFill>
            <a:schemeClr val="tx1"/>
          </a:solidFill>
          <a:latin typeface="Calibri" pitchFamily="34" charset="0"/>
        </a:defRPr>
      </a:lvl3pPr>
      <a:lvl4pPr algn="ctr" rtl="0" eaLnBrk="1" fontAlgn="base" hangingPunct="1">
        <a:spcBef>
          <a:spcPct val="0"/>
        </a:spcBef>
        <a:spcAft>
          <a:spcPct val="0"/>
        </a:spcAft>
        <a:defRPr sz="4400" b="1">
          <a:solidFill>
            <a:schemeClr val="tx1"/>
          </a:solidFill>
          <a:latin typeface="Calibri" pitchFamily="34" charset="0"/>
        </a:defRPr>
      </a:lvl4pPr>
      <a:lvl5pPr algn="ctr" rtl="0" eaLnBrk="1" fontAlgn="base" hangingPunct="1">
        <a:spcBef>
          <a:spcPct val="0"/>
        </a:spcBef>
        <a:spcAft>
          <a:spcPct val="0"/>
        </a:spcAft>
        <a:defRPr sz="4400" b="1">
          <a:solidFill>
            <a:schemeClr val="tx1"/>
          </a:solidFill>
          <a:latin typeface="Calibri" pitchFamily="34"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6" name="Picture 4" descr="C:\Users\malves\AppData\Local\Microsoft\Windows\Temporary Internet Files\Content.IE5\54I5HWCN\MPj04372470000[1].jpg"/>
          <p:cNvPicPr>
            <a:picLocks noChangeAspect="1" noChangeArrowheads="1"/>
          </p:cNvPicPr>
          <p:nvPr/>
        </p:nvPicPr>
        <p:blipFill>
          <a:blip r:embed="rId13" cstate="print">
            <a:duotone>
              <a:schemeClr val="accent5">
                <a:shade val="45000"/>
                <a:satMod val="135000"/>
              </a:schemeClr>
              <a:prstClr val="white"/>
            </a:duotone>
            <a:lum bright="4000" contrast="8000"/>
          </a:blip>
          <a:srcRect/>
          <a:stretch>
            <a:fillRect/>
          </a:stretch>
        </p:blipFill>
        <p:spPr bwMode="auto">
          <a:xfrm>
            <a:off x="-1" y="0"/>
            <a:ext cx="9176157" cy="6858000"/>
          </a:xfrm>
          <a:prstGeom prst="rect">
            <a:avLst/>
          </a:prstGeom>
          <a:noFill/>
        </p:spPr>
      </p:pic>
      <p:sp>
        <p:nvSpPr>
          <p:cNvPr id="28675"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8676"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Текст слайда</a:t>
            </a:r>
          </a:p>
          <a:p>
            <a:pPr lvl="1"/>
            <a:r>
              <a:rPr lang="ru-RU" altLang="ru-RU" smtClean="0"/>
              <a:t>Текст слайда</a:t>
            </a:r>
          </a:p>
          <a:p>
            <a:pPr lvl="2"/>
            <a:r>
              <a:rPr lang="ru-RU" altLang="ru-RU" smtClean="0"/>
              <a:t>Текст слайда</a:t>
            </a:r>
          </a:p>
          <a:p>
            <a:pPr lvl="3"/>
            <a:r>
              <a:rPr lang="ru-RU" altLang="ru-RU" smtClean="0"/>
              <a:t>Текст слайда</a:t>
            </a:r>
          </a:p>
          <a:p>
            <a:pPr lvl="4"/>
            <a:r>
              <a:rPr lang="ru-RU" altLang="ru-RU" smtClean="0"/>
              <a:t>Текст слайда</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lumMod val="95000"/>
                    <a:lumOff val="5000"/>
                  </a:schemeClr>
                </a:solidFill>
                <a:latin typeface="+mn-lt"/>
                <a:cs typeface="+mn-cs"/>
              </a:defRPr>
            </a:lvl1pPr>
          </a:lstStyle>
          <a:p>
            <a:pPr>
              <a:defRPr/>
            </a:pPr>
            <a:endParaRPr lang="ru-RU"/>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lumMod val="85000"/>
                    <a:lumOff val="15000"/>
                  </a:schemeClr>
                </a:solidFill>
                <a:latin typeface="+mn-lt"/>
                <a:cs typeface="+mn-cs"/>
              </a:defRPr>
            </a:lvl1pPr>
          </a:lstStyle>
          <a:p>
            <a:pPr>
              <a:defRPr/>
            </a:pPr>
            <a:fld id="{50873A5F-9F90-4663-9807-56AD2A5CFDE9}"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Calibri" pitchFamily="34" charset="0"/>
        </a:defRPr>
      </a:lvl2pPr>
      <a:lvl3pPr algn="ctr" rtl="0" eaLnBrk="1" fontAlgn="base" hangingPunct="1">
        <a:spcBef>
          <a:spcPct val="0"/>
        </a:spcBef>
        <a:spcAft>
          <a:spcPct val="0"/>
        </a:spcAft>
        <a:defRPr sz="4400" b="1">
          <a:solidFill>
            <a:schemeClr val="tx1"/>
          </a:solidFill>
          <a:latin typeface="Calibri" pitchFamily="34" charset="0"/>
        </a:defRPr>
      </a:lvl3pPr>
      <a:lvl4pPr algn="ctr" rtl="0" eaLnBrk="1" fontAlgn="base" hangingPunct="1">
        <a:spcBef>
          <a:spcPct val="0"/>
        </a:spcBef>
        <a:spcAft>
          <a:spcPct val="0"/>
        </a:spcAft>
        <a:defRPr sz="4400" b="1">
          <a:solidFill>
            <a:schemeClr val="tx1"/>
          </a:solidFill>
          <a:latin typeface="Calibri" pitchFamily="34" charset="0"/>
        </a:defRPr>
      </a:lvl4pPr>
      <a:lvl5pPr algn="ctr" rtl="0" eaLnBrk="1" fontAlgn="base" hangingPunct="1">
        <a:spcBef>
          <a:spcPct val="0"/>
        </a:spcBef>
        <a:spcAft>
          <a:spcPct val="0"/>
        </a:spcAft>
        <a:defRPr sz="4400" b="1">
          <a:solidFill>
            <a:schemeClr val="tx1"/>
          </a:solidFill>
          <a:latin typeface="Calibri" pitchFamily="34" charset="0"/>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Образец заголовка</a:t>
            </a:r>
          </a:p>
        </p:txBody>
      </p:sp>
      <p:sp>
        <p:nvSpPr>
          <p:cNvPr id="1525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Образец текста</a:t>
            </a:r>
          </a:p>
          <a:p>
            <a:pPr lvl="1"/>
            <a:r>
              <a:rPr lang="en-US" altLang="ru-RU" smtClean="0"/>
              <a:t>Второй уровень</a:t>
            </a:r>
          </a:p>
          <a:p>
            <a:pPr lvl="2"/>
            <a:r>
              <a:rPr lang="en-US" altLang="ru-RU" smtClean="0"/>
              <a:t>Третий уровень</a:t>
            </a:r>
          </a:p>
          <a:p>
            <a:pPr lvl="3"/>
            <a:r>
              <a:rPr lang="en-US" altLang="ru-RU" smtClean="0"/>
              <a:t>Четвертый уровень</a:t>
            </a:r>
          </a:p>
          <a:p>
            <a:pPr lvl="4"/>
            <a:r>
              <a:rPr lang="en-US" altLang="ru-RU" smtClean="0"/>
              <a:t>Пятый уровень</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ru-RU"/>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ru-RU"/>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B7B4355-99B6-433F-ACE0-083AE9E13D84}"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67409140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anim calcmode="lin" valueType="num">
                                      <p:cBhvr>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anim calcmode="lin" valueType="num">
                                      <p:cBhvr>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2D67D-8C9D-4225-BC62-806E4A7D0112}" type="datetimeFigureOut">
              <a:rPr lang="ru-RU" smtClean="0"/>
              <a:pPr/>
              <a:t>17.03.2025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6692C-9BDE-4C60-AB86-C176CCD5090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8488C4"/>
            </a:gs>
            <a:gs pos="53000">
              <a:srgbClr val="D4DEFF"/>
            </a:gs>
            <a:gs pos="83000">
              <a:srgbClr val="D4DEFF"/>
            </a:gs>
            <a:gs pos="100000">
              <a:srgbClr val="96AB94"/>
            </a:gs>
          </a:gsLst>
          <a:path path="rect">
            <a:fillToRect l="100000" t="100000"/>
          </a:path>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6858000"/>
            <a:chOff x="0" y="0"/>
            <a:chExt cx="5760" cy="4320"/>
          </a:xfrm>
        </p:grpSpPr>
        <p:sp>
          <p:nvSpPr>
            <p:cNvPr id="18"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ru-RU" sz="2400">
                <a:cs typeface="+mn-cs"/>
              </a:endParaRPr>
            </a:p>
          </p:txBody>
        </p:sp>
        <p:sp>
          <p:nvSpPr>
            <p:cNvPr id="19"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ru-RU" sz="2400">
                <a:cs typeface="+mn-cs"/>
              </a:endParaRPr>
            </a:p>
          </p:txBody>
        </p:sp>
        <p:grpSp>
          <p:nvGrpSpPr>
            <p:cNvPr id="5125" name="Group 5"/>
            <p:cNvGrpSpPr>
              <a:grpSpLocks/>
            </p:cNvGrpSpPr>
            <p:nvPr/>
          </p:nvGrpSpPr>
          <p:grpSpPr bwMode="auto">
            <a:xfrm>
              <a:off x="0" y="672"/>
              <a:ext cx="1806" cy="1989"/>
              <a:chOff x="0" y="672"/>
              <a:chExt cx="1806" cy="1989"/>
            </a:xfrm>
          </p:grpSpPr>
          <p:sp>
            <p:nvSpPr>
              <p:cNvPr id="21"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2"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3"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4"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25"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6"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27"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28"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ru-RU" sz="2400">
                  <a:cs typeface="+mn-cs"/>
                </a:endParaRPr>
              </a:p>
            </p:txBody>
          </p:sp>
          <p:sp>
            <p:nvSpPr>
              <p:cNvPr id="29"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ru-RU" sz="2400">
                  <a:cs typeface="+mn-cs"/>
                </a:endParaRPr>
              </a:p>
            </p:txBody>
          </p:sp>
          <p:sp>
            <p:nvSpPr>
              <p:cNvPr id="30"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ru-RU" sz="2400">
                  <a:cs typeface="+mn-cs"/>
                </a:endParaRPr>
              </a:p>
            </p:txBody>
          </p:sp>
        </p:grpSp>
      </p:grpSp>
      <p:sp>
        <p:nvSpPr>
          <p:cNvPr id="5136"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37"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31" name="Rectangle 16"/>
          <p:cNvSpPr>
            <a:spLocks noGrp="1" noChangeArrowheads="1"/>
          </p:cNvSpPr>
          <p:nvPr>
            <p:ph type="dt" sz="half" idx="2"/>
          </p:nvPr>
        </p:nvSpPr>
        <p:spPr bwMode="auto">
          <a:xfrm>
            <a:off x="457200" y="6248400"/>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smtClean="0">
                <a:latin typeface="+mn-lt"/>
                <a:cs typeface="+mn-cs"/>
              </a:defRPr>
            </a:lvl1pPr>
          </a:lstStyle>
          <a:p>
            <a:pPr>
              <a:defRPr/>
            </a:pPr>
            <a:endParaRPr lang="ru-RU"/>
          </a:p>
        </p:txBody>
      </p:sp>
      <p:sp>
        <p:nvSpPr>
          <p:cNvPr id="32" name="Rectangle 17"/>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200" smtClean="0">
                <a:latin typeface="+mn-lt"/>
                <a:cs typeface="+mn-cs"/>
              </a:defRPr>
            </a:lvl1pPr>
          </a:lstStyle>
          <a:p>
            <a:pPr>
              <a:defRPr/>
            </a:pPr>
            <a:endParaRPr lang="ru-RU"/>
          </a:p>
        </p:txBody>
      </p:sp>
      <p:sp>
        <p:nvSpPr>
          <p:cNvPr id="33" name="Rectangle 18"/>
          <p:cNvSpPr>
            <a:spLocks noGrp="1" noChangeArrowheads="1"/>
          </p:cNvSpPr>
          <p:nvPr>
            <p:ph type="sldNum" sz="quarter" idx="4"/>
          </p:nvPr>
        </p:nvSpPr>
        <p:spPr bwMode="auto">
          <a:xfrm>
            <a:off x="6553200" y="6248400"/>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a:defRPr/>
            </a:pPr>
            <a:fld id="{ED2E039A-380F-4FA1-B6A2-097A1671BDA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8FCEF-A4B5-425C-9227-266FFFBFD5D7}" type="datetimeFigureOut">
              <a:rPr lang="ru-RU" smtClean="0"/>
              <a:pPr/>
              <a:t>17.03.2025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59280-34B0-469E-828C-039876D2CEA7}" type="slidenum">
              <a:rPr lang="ru-RU" smtClean="0"/>
              <a:pPr/>
              <a:t>‹#›</a:t>
            </a:fld>
            <a:endParaRPr lang="ru-RU"/>
          </a:p>
        </p:txBody>
      </p:sp>
    </p:spTree>
    <p:extLst>
      <p:ext uri="{BB962C8B-B14F-4D97-AF65-F5344CB8AC3E}">
        <p14:creationId xmlns:p14="http://schemas.microsoft.com/office/powerpoint/2010/main" val="22064933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8488C4"/>
            </a:gs>
            <a:gs pos="53000">
              <a:srgbClr val="D4DEFF"/>
            </a:gs>
            <a:gs pos="83000">
              <a:srgbClr val="D4DEFF"/>
            </a:gs>
            <a:gs pos="100000">
              <a:srgbClr val="96AB94"/>
            </a:gs>
          </a:gsLst>
          <a:path path="rect">
            <a:fillToRect l="100000" t="100000"/>
          </a:path>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n-lt"/>
                <a:cs typeface="+mn-cs"/>
              </a:defRPr>
            </a:lvl1pPr>
          </a:lstStyle>
          <a:p>
            <a:pPr>
              <a:defRPr/>
            </a:pPr>
            <a:endParaRPr lang="ru-RU"/>
          </a:p>
        </p:txBody>
      </p:sp>
      <p:sp>
        <p:nvSpPr>
          <p:cNvPr id="3789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Black" pitchFamily="34" charset="0"/>
                <a:cs typeface="+mn-cs"/>
              </a:defRPr>
            </a:lvl1pPr>
          </a:lstStyle>
          <a:p>
            <a:pPr>
              <a:defRPr/>
            </a:pPr>
            <a:fld id="{37096FCD-81AB-4F7E-89F7-1FDEF479AC96}" type="slidenum">
              <a:rPr lang="ru-RU"/>
              <a:pPr>
                <a:defRPr/>
              </a:pPr>
              <a:t>‹#›</a:t>
            </a:fld>
            <a:endParaRPr lang="ru-RU"/>
          </a:p>
        </p:txBody>
      </p:sp>
      <p:grpSp>
        <p:nvGrpSpPr>
          <p:cNvPr id="7172" name="Group 4"/>
          <p:cNvGrpSpPr>
            <a:grpSpLocks/>
          </p:cNvGrpSpPr>
          <p:nvPr/>
        </p:nvGrpSpPr>
        <p:grpSpPr bwMode="auto">
          <a:xfrm>
            <a:off x="0" y="0"/>
            <a:ext cx="9144000" cy="546100"/>
            <a:chOff x="0" y="0"/>
            <a:chExt cx="5760" cy="344"/>
          </a:xfrm>
        </p:grpSpPr>
        <p:sp>
          <p:nvSpPr>
            <p:cNvPr id="378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ru-RU" sz="2400">
                <a:cs typeface="+mn-cs"/>
              </a:endParaRPr>
            </a:p>
          </p:txBody>
        </p:sp>
        <p:sp>
          <p:nvSpPr>
            <p:cNvPr id="378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ru-RU" sz="2400">
                <a:cs typeface="+mn-cs"/>
              </a:endParaRPr>
            </a:p>
          </p:txBody>
        </p:sp>
        <p:sp>
          <p:nvSpPr>
            <p:cNvPr id="3789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sp>
          <p:nvSpPr>
            <p:cNvPr id="3789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ru-RU">
                <a:solidFill>
                  <a:schemeClr val="hlink"/>
                </a:solidFill>
                <a:latin typeface="Arial" charset="0"/>
                <a:cs typeface="+mn-cs"/>
              </a:endParaRPr>
            </a:p>
          </p:txBody>
        </p:sp>
        <p:sp>
          <p:nvSpPr>
            <p:cNvPr id="3789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ru-RU" sz="2400">
                <a:cs typeface="+mn-cs"/>
              </a:endParaRPr>
            </a:p>
          </p:txBody>
        </p:sp>
        <p:sp>
          <p:nvSpPr>
            <p:cNvPr id="3790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sp>
          <p:nvSpPr>
            <p:cNvPr id="3790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ru-RU">
                <a:solidFill>
                  <a:schemeClr val="accent2"/>
                </a:solidFill>
                <a:latin typeface="Arial" charset="0"/>
                <a:cs typeface="+mn-cs"/>
              </a:endParaRPr>
            </a:p>
          </p:txBody>
        </p:sp>
      </p:grpSp>
      <p:sp>
        <p:nvSpPr>
          <p:cNvPr id="7182"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7183"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3790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n-lt"/>
                <a:cs typeface="+mn-cs"/>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182"/>
                                        </p:tgtEl>
                                        <p:attrNameLst>
                                          <p:attrName>style.visibility</p:attrName>
                                        </p:attrNameLst>
                                      </p:cBhvr>
                                      <p:to>
                                        <p:strVal val="visible"/>
                                      </p:to>
                                    </p:set>
                                    <p:anim calcmode="lin" valueType="num">
                                      <p:cBhvr>
                                        <p:cTn id="7" dur="1000" fill="hold"/>
                                        <p:tgtEl>
                                          <p:spTgt spid="7182"/>
                                        </p:tgtEl>
                                        <p:attrNameLst>
                                          <p:attrName>ppt_x</p:attrName>
                                        </p:attrNameLst>
                                      </p:cBhvr>
                                      <p:tavLst>
                                        <p:tav tm="0">
                                          <p:val>
                                            <p:strVal val="#ppt_x-.2"/>
                                          </p:val>
                                        </p:tav>
                                        <p:tav tm="100000">
                                          <p:val>
                                            <p:strVal val="#ppt_x"/>
                                          </p:val>
                                        </p:tav>
                                      </p:tavLst>
                                    </p:anim>
                                    <p:anim calcmode="lin" valueType="num">
                                      <p:cBhvr>
                                        <p:cTn id="8" dur="1000" fill="hold"/>
                                        <p:tgtEl>
                                          <p:spTgt spid="71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183">
                                            <p:txEl>
                                              <p:pRg st="0" end="0"/>
                                            </p:txEl>
                                          </p:spTgt>
                                        </p:tgtEl>
                                        <p:attrNameLst>
                                          <p:attrName>style.visibility</p:attrName>
                                        </p:attrNameLst>
                                      </p:cBhvr>
                                      <p:to>
                                        <p:strVal val="visible"/>
                                      </p:to>
                                    </p:set>
                                    <p:animEffect transition="in" filter="fade">
                                      <p:cBhvr>
                                        <p:cTn id="14" dur="500"/>
                                        <p:tgtEl>
                                          <p:spTgt spid="7183">
                                            <p:txEl>
                                              <p:pRg st="0" end="0"/>
                                            </p:txEl>
                                          </p:spTgt>
                                        </p:tgtEl>
                                      </p:cBhvr>
                                    </p:animEffect>
                                    <p:anim calcmode="lin" valueType="num">
                                      <p:cBhvr>
                                        <p:cTn id="15" dur="500" fill="hold"/>
                                        <p:tgtEl>
                                          <p:spTgt spid="718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183">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grpId="0" nodeType="withEffect">
                                  <p:stCondLst>
                                    <p:cond delay="0"/>
                                  </p:stCondLst>
                                  <p:childTnLst>
                                    <p:set>
                                      <p:cBhvr>
                                        <p:cTn id="18" dur="1" fill="hold">
                                          <p:stCondLst>
                                            <p:cond delay="0"/>
                                          </p:stCondLst>
                                        </p:cTn>
                                        <p:tgtEl>
                                          <p:spTgt spid="7183">
                                            <p:txEl>
                                              <p:pRg st="1" end="1"/>
                                            </p:txEl>
                                          </p:spTgt>
                                        </p:tgtEl>
                                        <p:attrNameLst>
                                          <p:attrName>style.visibility</p:attrName>
                                        </p:attrNameLst>
                                      </p:cBhvr>
                                      <p:to>
                                        <p:strVal val="visible"/>
                                      </p:to>
                                    </p:set>
                                    <p:animEffect transition="in" filter="fade">
                                      <p:cBhvr>
                                        <p:cTn id="19" dur="500"/>
                                        <p:tgtEl>
                                          <p:spTgt spid="7183">
                                            <p:txEl>
                                              <p:pRg st="1" end="1"/>
                                            </p:txEl>
                                          </p:spTgt>
                                        </p:tgtEl>
                                      </p:cBhvr>
                                    </p:animEffect>
                                    <p:anim calcmode="lin" valueType="num">
                                      <p:cBhvr>
                                        <p:cTn id="20" dur="500" fill="hold"/>
                                        <p:tgtEl>
                                          <p:spTgt spid="718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183">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grpId="0" nodeType="withEffect">
                                  <p:stCondLst>
                                    <p:cond delay="0"/>
                                  </p:stCondLst>
                                  <p:childTnLst>
                                    <p:set>
                                      <p:cBhvr>
                                        <p:cTn id="23" dur="1" fill="hold">
                                          <p:stCondLst>
                                            <p:cond delay="0"/>
                                          </p:stCondLst>
                                        </p:cTn>
                                        <p:tgtEl>
                                          <p:spTgt spid="7183">
                                            <p:txEl>
                                              <p:pRg st="2" end="2"/>
                                            </p:txEl>
                                          </p:spTgt>
                                        </p:tgtEl>
                                        <p:attrNameLst>
                                          <p:attrName>style.visibility</p:attrName>
                                        </p:attrNameLst>
                                      </p:cBhvr>
                                      <p:to>
                                        <p:strVal val="visible"/>
                                      </p:to>
                                    </p:set>
                                    <p:animEffect transition="in" filter="fade">
                                      <p:cBhvr>
                                        <p:cTn id="24" dur="500"/>
                                        <p:tgtEl>
                                          <p:spTgt spid="7183">
                                            <p:txEl>
                                              <p:pRg st="2" end="2"/>
                                            </p:txEl>
                                          </p:spTgt>
                                        </p:tgtEl>
                                      </p:cBhvr>
                                    </p:animEffect>
                                    <p:anim calcmode="lin" valueType="num">
                                      <p:cBhvr>
                                        <p:cTn id="25" dur="500" fill="hold"/>
                                        <p:tgtEl>
                                          <p:spTgt spid="7183">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7183">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grpId="0" nodeType="withEffect">
                                  <p:stCondLst>
                                    <p:cond delay="0"/>
                                  </p:stCondLst>
                                  <p:childTnLst>
                                    <p:set>
                                      <p:cBhvr>
                                        <p:cTn id="28" dur="1" fill="hold">
                                          <p:stCondLst>
                                            <p:cond delay="0"/>
                                          </p:stCondLst>
                                        </p:cTn>
                                        <p:tgtEl>
                                          <p:spTgt spid="7183">
                                            <p:txEl>
                                              <p:pRg st="3" end="3"/>
                                            </p:txEl>
                                          </p:spTgt>
                                        </p:tgtEl>
                                        <p:attrNameLst>
                                          <p:attrName>style.visibility</p:attrName>
                                        </p:attrNameLst>
                                      </p:cBhvr>
                                      <p:to>
                                        <p:strVal val="visible"/>
                                      </p:to>
                                    </p:set>
                                    <p:animEffect transition="in" filter="fade">
                                      <p:cBhvr>
                                        <p:cTn id="29" dur="500"/>
                                        <p:tgtEl>
                                          <p:spTgt spid="7183">
                                            <p:txEl>
                                              <p:pRg st="3" end="3"/>
                                            </p:txEl>
                                          </p:spTgt>
                                        </p:tgtEl>
                                      </p:cBhvr>
                                    </p:animEffect>
                                    <p:anim calcmode="lin" valueType="num">
                                      <p:cBhvr>
                                        <p:cTn id="30" dur="500" fill="hold"/>
                                        <p:tgtEl>
                                          <p:spTgt spid="718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7183">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grpId="0" nodeType="withEffect">
                                  <p:stCondLst>
                                    <p:cond delay="0"/>
                                  </p:stCondLst>
                                  <p:childTnLst>
                                    <p:set>
                                      <p:cBhvr>
                                        <p:cTn id="33" dur="1" fill="hold">
                                          <p:stCondLst>
                                            <p:cond delay="0"/>
                                          </p:stCondLst>
                                        </p:cTn>
                                        <p:tgtEl>
                                          <p:spTgt spid="7183">
                                            <p:txEl>
                                              <p:pRg st="4" end="4"/>
                                            </p:txEl>
                                          </p:spTgt>
                                        </p:tgtEl>
                                        <p:attrNameLst>
                                          <p:attrName>style.visibility</p:attrName>
                                        </p:attrNameLst>
                                      </p:cBhvr>
                                      <p:to>
                                        <p:strVal val="visible"/>
                                      </p:to>
                                    </p:set>
                                    <p:animEffect transition="in" filter="fade">
                                      <p:cBhvr>
                                        <p:cTn id="34" dur="500"/>
                                        <p:tgtEl>
                                          <p:spTgt spid="7183">
                                            <p:txEl>
                                              <p:pRg st="4" end="4"/>
                                            </p:txEl>
                                          </p:spTgt>
                                        </p:tgtEl>
                                      </p:cBhvr>
                                    </p:animEffect>
                                    <p:anim calcmode="lin" valueType="num">
                                      <p:cBhvr>
                                        <p:cTn id="35" dur="500" fill="hold"/>
                                        <p:tgtEl>
                                          <p:spTgt spid="718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7183">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p:bldP spid="7183" grpId="0" build="p">
        <p:tmplLst>
          <p:tmpl lvl="1">
            <p:tnLst>
              <p:par>
                <p:cTn presetID="44" presetClass="entr" presetSubtype="0" fill="hold" nodeType="click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7183"/>
                        </p:tgtEl>
                        <p:attrNameLst>
                          <p:attrName>style.visibility</p:attrName>
                        </p:attrNameLst>
                      </p:cBhvr>
                      <p:to>
                        <p:strVal val="visible"/>
                      </p:to>
                    </p:set>
                    <p:animEffect transition="in" filter="fade">
                      <p:cBhvr>
                        <p:cTn dur="500"/>
                        <p:tgtEl>
                          <p:spTgt spid="7183"/>
                        </p:tgtEl>
                      </p:cBhvr>
                    </p:animEffect>
                    <p:anim calcmode="lin" valueType="num">
                      <p:cBhvr>
                        <p:cTn dur="500" fill="hold"/>
                        <p:tgtEl>
                          <p:spTgt spid="7183"/>
                        </p:tgtEl>
                        <p:attrNameLst>
                          <p:attrName>ppt_x</p:attrName>
                        </p:attrNameLst>
                      </p:cBhvr>
                      <p:tavLst>
                        <p:tav tm="0">
                          <p:val>
                            <p:strVal val="#ppt_x"/>
                          </p:val>
                        </p:tav>
                        <p:tav tm="100000">
                          <p:val>
                            <p:strVal val="#ppt_x"/>
                          </p:val>
                        </p:tav>
                      </p:tavLst>
                    </p:anim>
                    <p:anim calcmode="lin" valueType="num">
                      <p:cBhvr>
                        <p:cTn dur="500" fill="hold"/>
                        <p:tgtEl>
                          <p:spTgt spid="7183"/>
                        </p:tgtEl>
                        <p:attrNameLst>
                          <p:attrName>ppt_y</p:attrName>
                        </p:attrNameLst>
                      </p:cBhvr>
                      <p:tavLst>
                        <p:tav tm="0">
                          <p:val>
                            <p:strVal val="#ppt_y+.05"/>
                          </p:val>
                        </p:tav>
                        <p:tav tm="100000">
                          <p:val>
                            <p:strVal val="#ppt_y"/>
                          </p:val>
                        </p:tav>
                      </p:tavLst>
                    </p:anim>
                  </p:childTnLst>
                </p:cTn>
              </p:par>
            </p:tnLst>
          </p:tmpl>
        </p:tmplLst>
      </p:bldP>
    </p:bldLst>
  </p:timing>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C3226"/>
                </a:solidFill>
                <a:latin typeface="+mn-lt"/>
                <a:cs typeface="+mn-cs"/>
              </a:defRPr>
            </a:lvl1pPr>
          </a:lstStyle>
          <a:p>
            <a:pPr>
              <a:defRPr/>
            </a:pP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A4C30698-CBD7-49F0-A0FB-14D222142DAF}"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5"/>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6"/>
        </a:buBlip>
        <a:defRPr sz="2800">
          <a:solidFill>
            <a:srgbClr val="104031"/>
          </a:solidFill>
          <a:latin typeface="+mn-lt"/>
        </a:defRPr>
      </a:lvl2pPr>
      <a:lvl3pPr marL="1143000" indent="-228600" algn="l" rtl="0" eaLnBrk="1" fontAlgn="base" hangingPunct="1">
        <a:spcBef>
          <a:spcPct val="20000"/>
        </a:spcBef>
        <a:spcAft>
          <a:spcPct val="0"/>
        </a:spcAft>
        <a:buBlip>
          <a:blip r:embed="rId15"/>
        </a:buBlip>
        <a:defRPr sz="2400">
          <a:solidFill>
            <a:srgbClr val="104031"/>
          </a:solidFill>
          <a:latin typeface="+mn-lt"/>
        </a:defRPr>
      </a:lvl3pPr>
      <a:lvl4pPr marL="1600200" indent="-228600" algn="l" rtl="0" eaLnBrk="1" fontAlgn="base" hangingPunct="1">
        <a:spcBef>
          <a:spcPct val="20000"/>
        </a:spcBef>
        <a:spcAft>
          <a:spcPct val="0"/>
        </a:spcAft>
        <a:buBlip>
          <a:blip r:embed="rId16"/>
        </a:buBlip>
        <a:defRPr sz="2000">
          <a:solidFill>
            <a:srgbClr val="104031"/>
          </a:solidFill>
          <a:latin typeface="+mn-lt"/>
        </a:defRPr>
      </a:lvl4pPr>
      <a:lvl5pPr marL="2057400" indent="-228600" algn="l" rtl="0" eaLnBrk="1" fontAlgn="base" hangingPunct="1">
        <a:spcBef>
          <a:spcPct val="20000"/>
        </a:spcBef>
        <a:spcAft>
          <a:spcPct val="0"/>
        </a:spcAft>
        <a:buBlip>
          <a:blip r:embed="rId15"/>
        </a:buBlip>
        <a:defRPr sz="2000">
          <a:solidFill>
            <a:srgbClr val="104031"/>
          </a:solidFill>
          <a:latin typeface="+mn-lt"/>
        </a:defRPr>
      </a:lvl5pPr>
      <a:lvl6pPr marL="2514600" indent="-228600" algn="l" rtl="0" eaLnBrk="1" fontAlgn="base" hangingPunct="1">
        <a:spcBef>
          <a:spcPct val="20000"/>
        </a:spcBef>
        <a:spcAft>
          <a:spcPct val="0"/>
        </a:spcAft>
        <a:buBlip>
          <a:blip r:embed="rId15"/>
        </a:buBlip>
        <a:defRPr sz="2000">
          <a:solidFill>
            <a:srgbClr val="104031"/>
          </a:solidFill>
          <a:latin typeface="+mn-lt"/>
        </a:defRPr>
      </a:lvl6pPr>
      <a:lvl7pPr marL="2971800" indent="-228600" algn="l" rtl="0" eaLnBrk="1" fontAlgn="base" hangingPunct="1">
        <a:spcBef>
          <a:spcPct val="20000"/>
        </a:spcBef>
        <a:spcAft>
          <a:spcPct val="0"/>
        </a:spcAft>
        <a:buBlip>
          <a:blip r:embed="rId15"/>
        </a:buBlip>
        <a:defRPr sz="2000">
          <a:solidFill>
            <a:srgbClr val="104031"/>
          </a:solidFill>
          <a:latin typeface="+mn-lt"/>
        </a:defRPr>
      </a:lvl7pPr>
      <a:lvl8pPr marL="3429000" indent="-228600" algn="l" rtl="0" eaLnBrk="1" fontAlgn="base" hangingPunct="1">
        <a:spcBef>
          <a:spcPct val="20000"/>
        </a:spcBef>
        <a:spcAft>
          <a:spcPct val="0"/>
        </a:spcAft>
        <a:buBlip>
          <a:blip r:embed="rId15"/>
        </a:buBlip>
        <a:defRPr sz="2000">
          <a:solidFill>
            <a:srgbClr val="104031"/>
          </a:solidFill>
          <a:latin typeface="+mn-lt"/>
        </a:defRPr>
      </a:lvl8pPr>
      <a:lvl9pPr marL="3886200" indent="-228600" algn="l" rtl="0" eaLnBrk="1" fontAlgn="base" hangingPunct="1">
        <a:spcBef>
          <a:spcPct val="20000"/>
        </a:spcBef>
        <a:spcAft>
          <a:spcPct val="0"/>
        </a:spcAft>
        <a:buBlip>
          <a:blip r:embed="rId15"/>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18CC7CE1-3921-4B63-874A-E1B610CE895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075359A3-3FC5-49E0-8E63-C35FB61535E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4"/>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9A33F13-AD3B-498C-96D6-DBA5CBB34F93}"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6"/>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B0B8A1C-DEBD-4CBE-AE5C-EA1F420EAA5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rgbClr val="0C3226"/>
                </a:solidFill>
                <a:latin typeface="+mn-lt"/>
                <a:cs typeface="+mn-cs"/>
              </a:defRPr>
            </a:lvl1pPr>
          </a:lstStyle>
          <a:p>
            <a:pPr>
              <a:defRPr/>
            </a:pPr>
            <a:endParaRPr lang="ru-RU"/>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0C3226"/>
                </a:solidFill>
                <a:latin typeface="+mn-lt"/>
                <a:cs typeface="+mn-cs"/>
              </a:defRPr>
            </a:lvl1pPr>
          </a:lstStyle>
          <a:p>
            <a:pPr>
              <a:defRPr/>
            </a:pPr>
            <a:endParaRPr lang="ru-RU"/>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C3226"/>
                </a:solidFill>
                <a:latin typeface="+mn-lt"/>
                <a:cs typeface="+mn-cs"/>
              </a:defRPr>
            </a:lvl1pPr>
          </a:lstStyle>
          <a:p>
            <a:pPr>
              <a:defRPr/>
            </a:pPr>
            <a:fld id="{9A1062BE-94AA-47CF-A1CE-16E95FC5E6F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1" fontAlgn="base" hangingPunct="1">
        <a:spcBef>
          <a:spcPct val="0"/>
        </a:spcBef>
        <a:spcAft>
          <a:spcPct val="0"/>
        </a:spcAft>
        <a:defRPr sz="4400" b="1">
          <a:solidFill>
            <a:srgbClr val="00133A"/>
          </a:solidFill>
          <a:latin typeface="+mj-lt"/>
          <a:ea typeface="+mj-ea"/>
          <a:cs typeface="+mj-cs"/>
        </a:defRPr>
      </a:lvl1pPr>
      <a:lvl2pPr algn="ctr" rtl="0" eaLnBrk="1" fontAlgn="base" hangingPunct="1">
        <a:spcBef>
          <a:spcPct val="0"/>
        </a:spcBef>
        <a:spcAft>
          <a:spcPct val="0"/>
        </a:spcAft>
        <a:defRPr sz="4400" b="1">
          <a:solidFill>
            <a:srgbClr val="00133A"/>
          </a:solidFill>
          <a:latin typeface="Verdana" pitchFamily="34" charset="0"/>
          <a:cs typeface="Tahoma" pitchFamily="34" charset="0"/>
        </a:defRPr>
      </a:lvl2pPr>
      <a:lvl3pPr algn="ctr" rtl="0" eaLnBrk="1" fontAlgn="base" hangingPunct="1">
        <a:spcBef>
          <a:spcPct val="0"/>
        </a:spcBef>
        <a:spcAft>
          <a:spcPct val="0"/>
        </a:spcAft>
        <a:defRPr sz="4400" b="1">
          <a:solidFill>
            <a:srgbClr val="00133A"/>
          </a:solidFill>
          <a:latin typeface="Verdana" pitchFamily="34" charset="0"/>
          <a:cs typeface="Tahoma" pitchFamily="34" charset="0"/>
        </a:defRPr>
      </a:lvl3pPr>
      <a:lvl4pPr algn="ctr" rtl="0" eaLnBrk="1" fontAlgn="base" hangingPunct="1">
        <a:spcBef>
          <a:spcPct val="0"/>
        </a:spcBef>
        <a:spcAft>
          <a:spcPct val="0"/>
        </a:spcAft>
        <a:defRPr sz="4400" b="1">
          <a:solidFill>
            <a:srgbClr val="00133A"/>
          </a:solidFill>
          <a:latin typeface="Verdana" pitchFamily="34" charset="0"/>
          <a:cs typeface="Tahoma" pitchFamily="34" charset="0"/>
        </a:defRPr>
      </a:lvl4pPr>
      <a:lvl5pPr algn="ctr" rtl="0" eaLnBrk="1" fontAlgn="base" hangingPunct="1">
        <a:spcBef>
          <a:spcPct val="0"/>
        </a:spcBef>
        <a:spcAft>
          <a:spcPct val="0"/>
        </a:spcAft>
        <a:defRPr sz="4400" b="1">
          <a:solidFill>
            <a:srgbClr val="00133A"/>
          </a:solidFill>
          <a:latin typeface="Verdana" pitchFamily="34" charset="0"/>
          <a:cs typeface="Tahoma" pitchFamily="34" charset="0"/>
        </a:defRPr>
      </a:lvl5pPr>
      <a:lvl6pPr marL="457200" algn="ctr" rtl="0" eaLnBrk="1" fontAlgn="base" hangingPunct="1">
        <a:spcBef>
          <a:spcPct val="0"/>
        </a:spcBef>
        <a:spcAft>
          <a:spcPct val="0"/>
        </a:spcAft>
        <a:defRPr sz="4400" b="1">
          <a:solidFill>
            <a:srgbClr val="00133A"/>
          </a:solidFill>
          <a:latin typeface="Verdana" pitchFamily="34" charset="0"/>
          <a:cs typeface="Tahoma" pitchFamily="34" charset="0"/>
        </a:defRPr>
      </a:lvl6pPr>
      <a:lvl7pPr marL="914400" algn="ctr" rtl="0" eaLnBrk="1" fontAlgn="base" hangingPunct="1">
        <a:spcBef>
          <a:spcPct val="0"/>
        </a:spcBef>
        <a:spcAft>
          <a:spcPct val="0"/>
        </a:spcAft>
        <a:defRPr sz="4400" b="1">
          <a:solidFill>
            <a:srgbClr val="00133A"/>
          </a:solidFill>
          <a:latin typeface="Verdana" pitchFamily="34" charset="0"/>
          <a:cs typeface="Tahoma" pitchFamily="34" charset="0"/>
        </a:defRPr>
      </a:lvl7pPr>
      <a:lvl8pPr marL="1371600" algn="ctr" rtl="0" eaLnBrk="1" fontAlgn="base" hangingPunct="1">
        <a:spcBef>
          <a:spcPct val="0"/>
        </a:spcBef>
        <a:spcAft>
          <a:spcPct val="0"/>
        </a:spcAft>
        <a:defRPr sz="4400" b="1">
          <a:solidFill>
            <a:srgbClr val="00133A"/>
          </a:solidFill>
          <a:latin typeface="Verdana" pitchFamily="34" charset="0"/>
          <a:cs typeface="Tahoma" pitchFamily="34" charset="0"/>
        </a:defRPr>
      </a:lvl8pPr>
      <a:lvl9pPr marL="1828800" algn="ctr" rtl="0" eaLnBrk="1" fontAlgn="base" hangingPunct="1">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1" fontAlgn="base" hangingPunct="1">
        <a:spcBef>
          <a:spcPct val="20000"/>
        </a:spcBef>
        <a:spcAft>
          <a:spcPct val="0"/>
        </a:spcAft>
        <a:buBlip>
          <a:blip r:embed="rId14"/>
        </a:buBlip>
        <a:defRPr sz="3200">
          <a:solidFill>
            <a:srgbClr val="104031"/>
          </a:solidFill>
          <a:latin typeface="+mn-lt"/>
          <a:ea typeface="+mn-ea"/>
          <a:cs typeface="+mn-cs"/>
        </a:defRPr>
      </a:lvl1pPr>
      <a:lvl2pPr marL="742950" indent="-285750" algn="l" rtl="0" eaLnBrk="1" fontAlgn="base" hangingPunct="1">
        <a:spcBef>
          <a:spcPct val="20000"/>
        </a:spcBef>
        <a:spcAft>
          <a:spcPct val="0"/>
        </a:spcAft>
        <a:buBlip>
          <a:blip r:embed="rId15"/>
        </a:buBlip>
        <a:defRPr sz="2800">
          <a:solidFill>
            <a:srgbClr val="104031"/>
          </a:solidFill>
          <a:latin typeface="+mn-lt"/>
        </a:defRPr>
      </a:lvl2pPr>
      <a:lvl3pPr marL="1143000" indent="-228600" algn="l" rtl="0" eaLnBrk="1" fontAlgn="base" hangingPunct="1">
        <a:spcBef>
          <a:spcPct val="20000"/>
        </a:spcBef>
        <a:spcAft>
          <a:spcPct val="0"/>
        </a:spcAft>
        <a:buBlip>
          <a:blip r:embed="rId14"/>
        </a:buBlip>
        <a:defRPr sz="2400">
          <a:solidFill>
            <a:srgbClr val="104031"/>
          </a:solidFill>
          <a:latin typeface="+mn-lt"/>
        </a:defRPr>
      </a:lvl3pPr>
      <a:lvl4pPr marL="1600200" indent="-228600" algn="l" rtl="0" eaLnBrk="1" fontAlgn="base" hangingPunct="1">
        <a:spcBef>
          <a:spcPct val="20000"/>
        </a:spcBef>
        <a:spcAft>
          <a:spcPct val="0"/>
        </a:spcAft>
        <a:buBlip>
          <a:blip r:embed="rId15"/>
        </a:buBlip>
        <a:defRPr sz="2000">
          <a:solidFill>
            <a:srgbClr val="104031"/>
          </a:solidFill>
          <a:latin typeface="+mn-lt"/>
        </a:defRPr>
      </a:lvl4pPr>
      <a:lvl5pPr marL="2057400" indent="-228600" algn="l" rtl="0" eaLnBrk="1" fontAlgn="base" hangingPunct="1">
        <a:spcBef>
          <a:spcPct val="20000"/>
        </a:spcBef>
        <a:spcAft>
          <a:spcPct val="0"/>
        </a:spcAft>
        <a:buBlip>
          <a:blip r:embed="rId14"/>
        </a:buBlip>
        <a:defRPr sz="2000">
          <a:solidFill>
            <a:srgbClr val="104031"/>
          </a:solidFill>
          <a:latin typeface="+mn-lt"/>
        </a:defRPr>
      </a:lvl5pPr>
      <a:lvl6pPr marL="2514600" indent="-228600" algn="l" rtl="0" eaLnBrk="1" fontAlgn="base" hangingPunct="1">
        <a:spcBef>
          <a:spcPct val="20000"/>
        </a:spcBef>
        <a:spcAft>
          <a:spcPct val="0"/>
        </a:spcAft>
        <a:buBlip>
          <a:blip r:embed="rId14"/>
        </a:buBlip>
        <a:defRPr sz="2000">
          <a:solidFill>
            <a:srgbClr val="104031"/>
          </a:solidFill>
          <a:latin typeface="+mn-lt"/>
        </a:defRPr>
      </a:lvl6pPr>
      <a:lvl7pPr marL="2971800" indent="-228600" algn="l" rtl="0" eaLnBrk="1" fontAlgn="base" hangingPunct="1">
        <a:spcBef>
          <a:spcPct val="20000"/>
        </a:spcBef>
        <a:spcAft>
          <a:spcPct val="0"/>
        </a:spcAft>
        <a:buBlip>
          <a:blip r:embed="rId14"/>
        </a:buBlip>
        <a:defRPr sz="2000">
          <a:solidFill>
            <a:srgbClr val="104031"/>
          </a:solidFill>
          <a:latin typeface="+mn-lt"/>
        </a:defRPr>
      </a:lvl7pPr>
      <a:lvl8pPr marL="3429000" indent="-228600" algn="l" rtl="0" eaLnBrk="1" fontAlgn="base" hangingPunct="1">
        <a:spcBef>
          <a:spcPct val="20000"/>
        </a:spcBef>
        <a:spcAft>
          <a:spcPct val="0"/>
        </a:spcAft>
        <a:buBlip>
          <a:blip r:embed="rId14"/>
        </a:buBlip>
        <a:defRPr sz="2000">
          <a:solidFill>
            <a:srgbClr val="104031"/>
          </a:solidFill>
          <a:latin typeface="+mn-lt"/>
        </a:defRPr>
      </a:lvl8pPr>
      <a:lvl9pPr marL="3886200" indent="-228600" algn="l" rtl="0" eaLnBrk="1" fontAlgn="base" hangingPunct="1">
        <a:spcBef>
          <a:spcPct val="20000"/>
        </a:spcBef>
        <a:spcAft>
          <a:spcPct val="0"/>
        </a:spcAft>
        <a:buBlip>
          <a:blip r:embed="rId14"/>
        </a:buBlip>
        <a:defRPr sz="2000">
          <a:solidFill>
            <a:srgbClr val="10403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3.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9.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0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7.xml"/><Relationship Id="rId7" Type="http://schemas.openxmlformats.org/officeDocument/2006/relationships/image" Target="../media/image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796" y="308321"/>
            <a:ext cx="2003610" cy="2085311"/>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3" y="308321"/>
            <a:ext cx="2002450" cy="2085310"/>
          </a:xfrm>
          <a:prstGeom prst="rect">
            <a:avLst/>
          </a:prstGeom>
        </p:spPr>
      </p:pic>
      <p:pic>
        <p:nvPicPr>
          <p:cNvPr id="1026" name="Picture 2" descr="http://www.chem4kids.com/files/art/bio-intro-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98" y="3885803"/>
            <a:ext cx="9159268" cy="2954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5784" y="2428868"/>
            <a:ext cx="8858216"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kk-KZ" sz="4400" b="1" dirty="0" smtClean="0">
                <a:effectLst>
                  <a:outerShdw blurRad="38100" dist="38100" dir="2700000" algn="tl">
                    <a:srgbClr val="000000">
                      <a:alpha val="43137"/>
                    </a:srgbClr>
                  </a:outerShdw>
                </a:effectLst>
              </a:rPr>
              <a:t>Кванттық биофизика.</a:t>
            </a:r>
          </a:p>
          <a:p>
            <a:pPr algn="ctr"/>
            <a:r>
              <a:rPr lang="kk-KZ" sz="4400" b="1" dirty="0" smtClean="0">
                <a:effectLst>
                  <a:outerShdw blurRad="38100" dist="38100" dir="2700000" algn="tl">
                    <a:srgbClr val="000000">
                      <a:alpha val="43137"/>
                    </a:srgbClr>
                  </a:outerShdw>
                </a:effectLst>
              </a:rPr>
              <a:t>Фотобиофизика</a:t>
            </a:r>
            <a:endParaRPr lang="ru-RU" sz="4400" dirty="0">
              <a:effectLst>
                <a:outerShdw blurRad="38100" dist="38100" dir="2700000" algn="tl">
                  <a:srgbClr val="000000">
                    <a:alpha val="43137"/>
                  </a:srgbClr>
                </a:outerShdw>
              </a:effectLst>
            </a:endParaRPr>
          </a:p>
        </p:txBody>
      </p:sp>
      <p:sp>
        <p:nvSpPr>
          <p:cNvPr id="7" name="Прямоугольник 6"/>
          <p:cNvSpPr/>
          <p:nvPr/>
        </p:nvSpPr>
        <p:spPr>
          <a:xfrm>
            <a:off x="-13856" y="0"/>
            <a:ext cx="9114908" cy="830997"/>
          </a:xfrm>
          <a:prstGeom prst="rect">
            <a:avLst/>
          </a:prstGeom>
        </p:spPr>
        <p:txBody>
          <a:bodyPr wrap="square">
            <a:spAutoFit/>
          </a:bodyPr>
          <a:lstStyle/>
          <a:p>
            <a:pPr algn="ctr"/>
            <a:r>
              <a:rPr lang="kk-KZ" sz="2400" dirty="0" smtClean="0"/>
              <a:t>ӘЛ-ФАРАБИ атындағы ҚАЗАҚ ҰЛТТЫҚ УНИВЕРСИТЕТІ</a:t>
            </a:r>
          </a:p>
          <a:p>
            <a:pPr algn="ctr"/>
            <a:r>
              <a:rPr lang="kk-KZ" sz="2400" dirty="0" smtClean="0"/>
              <a:t>Биология және биотехнология факультеті</a:t>
            </a:r>
          </a:p>
        </p:txBody>
      </p:sp>
      <p:pic>
        <p:nvPicPr>
          <p:cNvPr id="2" name="MS9000748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124070" y="6198555"/>
            <a:ext cx="609600" cy="609600"/>
          </a:xfrm>
          <a:prstGeom prst="rect">
            <a:avLst/>
          </a:prstGeom>
        </p:spPr>
      </p:pic>
    </p:spTree>
    <p:extLst>
      <p:ext uri="{BB962C8B-B14F-4D97-AF65-F5344CB8AC3E}">
        <p14:creationId xmlns:p14="http://schemas.microsoft.com/office/powerpoint/2010/main" val="3250712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012" y="332656"/>
            <a:ext cx="8831988" cy="1080120"/>
          </a:xfrm>
        </p:spPr>
        <p:txBody>
          <a:bodyPr>
            <a:normAutofit fontScale="90000"/>
          </a:bodyPr>
          <a:lstStyle/>
          <a:p>
            <a:r>
              <a:rPr lang="ru-RU"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ЛАЗЕРГЕ ЖАЛПЫ </a:t>
            </a:r>
            <a:r>
              <a:rPr lang="kk-KZ"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СИПАТТАМА</a:t>
            </a:r>
            <a:endParaRPr lang="ru-RU" sz="53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0375" y="1963336"/>
            <a:ext cx="5029434" cy="3888432"/>
          </a:xfrm>
          <a:ln/>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ru-RU" sz="1800" dirty="0">
                <a:latin typeface="Times New Roman" panose="02020603050405020304" pitchFamily="18" charset="0"/>
                <a:cs typeface="Times New Roman" panose="02020603050405020304" pitchFamily="18" charset="0"/>
              </a:rPr>
              <a:t>  </a:t>
            </a:r>
          </a:p>
          <a:p>
            <a:r>
              <a:rPr lang="ru-RU" sz="1800" dirty="0">
                <a:solidFill>
                  <a:schemeClr val="bg1"/>
                </a:solidFill>
                <a:latin typeface="Times New Roman" panose="02020603050405020304" pitchFamily="18" charset="0"/>
                <a:cs typeface="Times New Roman" panose="02020603050405020304" pitchFamily="18" charset="0"/>
              </a:rPr>
              <a:t>    </a:t>
            </a:r>
            <a:r>
              <a:rPr lang="en-US" sz="1800" dirty="0">
                <a:effectLst/>
              </a:rPr>
              <a:t>“</a:t>
            </a:r>
            <a:r>
              <a:rPr lang="ru-RU" sz="2400" dirty="0">
                <a:effectLst/>
              </a:rPr>
              <a:t>Лазер</a:t>
            </a:r>
            <a:r>
              <a:rPr lang="en-US" sz="2400" dirty="0">
                <a:effectLst/>
              </a:rPr>
              <a:t>” </a:t>
            </a:r>
            <a:r>
              <a:rPr lang="ru-RU" sz="2400" dirty="0" err="1">
                <a:effectLst/>
              </a:rPr>
              <a:t>сөзі</a:t>
            </a:r>
            <a:r>
              <a:rPr lang="ru-RU" sz="2400" dirty="0">
                <a:effectLst/>
              </a:rPr>
              <a:t> </a:t>
            </a:r>
            <a:r>
              <a:rPr lang="ru-RU" sz="2400" dirty="0" err="1">
                <a:effectLst/>
              </a:rPr>
              <a:t>ағылшын</a:t>
            </a:r>
            <a:r>
              <a:rPr lang="ru-RU" sz="2400" dirty="0">
                <a:effectLst/>
              </a:rPr>
              <a:t> </a:t>
            </a:r>
            <a:r>
              <a:rPr lang="ru-RU" sz="2400" dirty="0" err="1">
                <a:effectLst/>
              </a:rPr>
              <a:t>сөзінің</a:t>
            </a:r>
            <a:r>
              <a:rPr lang="en-US" sz="2400" dirty="0">
                <a:effectLst/>
              </a:rPr>
              <a:t>: </a:t>
            </a:r>
          </a:p>
          <a:p>
            <a:pPr marL="18288" indent="0">
              <a:buNone/>
            </a:pPr>
            <a:r>
              <a:rPr lang="en-US" sz="2400" b="1" dirty="0">
                <a:solidFill>
                  <a:srgbClr val="FF0000"/>
                </a:solidFill>
                <a:effectLst/>
              </a:rPr>
              <a:t>light Amplification by Stimulated Emission of Radiation </a:t>
            </a:r>
            <a:r>
              <a:rPr lang="en-US" sz="2400" dirty="0">
                <a:effectLst/>
              </a:rPr>
              <a:t>– </a:t>
            </a:r>
          </a:p>
          <a:p>
            <a:pPr marL="18288" indent="0">
              <a:buNone/>
            </a:pPr>
            <a:r>
              <a:rPr lang="ru-RU" sz="2400" dirty="0" err="1">
                <a:effectLst/>
              </a:rPr>
              <a:t>бастапқы</a:t>
            </a:r>
            <a:r>
              <a:rPr lang="ru-RU" sz="2400" dirty="0">
                <a:effectLst/>
              </a:rPr>
              <a:t> бес </a:t>
            </a:r>
            <a:r>
              <a:rPr lang="ru-RU" sz="2400" dirty="0" err="1">
                <a:effectLst/>
              </a:rPr>
              <a:t>әрпінен</a:t>
            </a:r>
            <a:r>
              <a:rPr lang="en-US" sz="2400" dirty="0">
                <a:effectLst/>
              </a:rPr>
              <a:t> (LASER) </a:t>
            </a:r>
            <a:r>
              <a:rPr lang="ru-RU" sz="2400" dirty="0" err="1">
                <a:effectLst/>
              </a:rPr>
              <a:t>тұрады</a:t>
            </a:r>
            <a:r>
              <a:rPr lang="en-US" sz="2400" dirty="0">
                <a:effectLst/>
              </a:rPr>
              <a:t>, </a:t>
            </a:r>
            <a:r>
              <a:rPr lang="ru-RU" sz="2400" dirty="0" err="1">
                <a:effectLst/>
              </a:rPr>
              <a:t>ағылшын</a:t>
            </a:r>
            <a:r>
              <a:rPr lang="ru-RU" sz="2400" dirty="0">
                <a:effectLst/>
              </a:rPr>
              <a:t> </a:t>
            </a:r>
            <a:r>
              <a:rPr lang="ru-RU" sz="2400" dirty="0" err="1">
                <a:effectLst/>
              </a:rPr>
              <a:t>тілінен</a:t>
            </a:r>
            <a:r>
              <a:rPr lang="ru-RU" sz="2400" dirty="0">
                <a:effectLst/>
              </a:rPr>
              <a:t> </a:t>
            </a:r>
            <a:r>
              <a:rPr lang="ru-RU" sz="2400" dirty="0" err="1">
                <a:effectLst/>
              </a:rPr>
              <a:t>аударғанда</a:t>
            </a:r>
            <a:r>
              <a:rPr lang="en-US" sz="2400" dirty="0">
                <a:effectLst/>
              </a:rPr>
              <a:t> </a:t>
            </a:r>
          </a:p>
          <a:p>
            <a:pPr marL="18288" indent="0">
              <a:buNone/>
            </a:pPr>
            <a:r>
              <a:rPr lang="en-US" sz="2400" dirty="0">
                <a:solidFill>
                  <a:srgbClr val="FF0000"/>
                </a:solidFill>
                <a:effectLst/>
              </a:rPr>
              <a:t>“</a:t>
            </a:r>
            <a:r>
              <a:rPr lang="ru-RU" sz="2400" dirty="0" err="1">
                <a:solidFill>
                  <a:srgbClr val="FF0000"/>
                </a:solidFill>
                <a:effectLst/>
              </a:rPr>
              <a:t>еріксіз</a:t>
            </a:r>
            <a:r>
              <a:rPr lang="ru-RU" sz="2400" dirty="0">
                <a:solidFill>
                  <a:srgbClr val="FF0000"/>
                </a:solidFill>
                <a:effectLst/>
              </a:rPr>
              <a:t> </a:t>
            </a:r>
            <a:r>
              <a:rPr lang="ru-RU" sz="2400" dirty="0" err="1">
                <a:solidFill>
                  <a:srgbClr val="FF0000"/>
                </a:solidFill>
                <a:effectLst/>
              </a:rPr>
              <a:t>сәуле</a:t>
            </a:r>
            <a:r>
              <a:rPr lang="ru-RU" sz="2400" dirty="0">
                <a:solidFill>
                  <a:srgbClr val="FF0000"/>
                </a:solidFill>
                <a:effectLst/>
              </a:rPr>
              <a:t> </a:t>
            </a:r>
            <a:r>
              <a:rPr lang="ru-RU" sz="2400" dirty="0" err="1">
                <a:solidFill>
                  <a:srgbClr val="FF0000"/>
                </a:solidFill>
                <a:effectLst/>
              </a:rPr>
              <a:t>көмегімен</a:t>
            </a:r>
            <a:r>
              <a:rPr lang="ru-RU" sz="2400" dirty="0">
                <a:solidFill>
                  <a:srgbClr val="FF0000"/>
                </a:solidFill>
                <a:effectLst/>
              </a:rPr>
              <a:t> </a:t>
            </a:r>
            <a:r>
              <a:rPr lang="ru-RU" sz="2400" dirty="0" err="1">
                <a:solidFill>
                  <a:srgbClr val="FF0000"/>
                </a:solidFill>
                <a:effectLst/>
              </a:rPr>
              <a:t>жарықты</a:t>
            </a:r>
            <a:r>
              <a:rPr lang="ru-RU" sz="2400" dirty="0">
                <a:solidFill>
                  <a:srgbClr val="FF0000"/>
                </a:solidFill>
                <a:effectLst/>
              </a:rPr>
              <a:t> </a:t>
            </a:r>
            <a:r>
              <a:rPr lang="ru-RU" sz="2400" dirty="0" err="1">
                <a:solidFill>
                  <a:srgbClr val="FF0000"/>
                </a:solidFill>
                <a:effectLst/>
              </a:rPr>
              <a:t>күшейту</a:t>
            </a:r>
            <a:r>
              <a:rPr lang="en-US" sz="2400" dirty="0">
                <a:solidFill>
                  <a:srgbClr val="FF0000"/>
                </a:solidFill>
                <a:effectLst/>
              </a:rPr>
              <a:t>” </a:t>
            </a:r>
            <a:r>
              <a:rPr lang="ru-RU" sz="2400" dirty="0" err="1">
                <a:effectLst/>
              </a:rPr>
              <a:t>мағынасын</a:t>
            </a:r>
            <a:r>
              <a:rPr lang="ru-RU" sz="2400" dirty="0">
                <a:effectLst/>
              </a:rPr>
              <a:t> </a:t>
            </a:r>
            <a:r>
              <a:rPr lang="ru-RU" sz="2400" dirty="0" err="1">
                <a:effectLst/>
              </a:rPr>
              <a:t>береді</a:t>
            </a:r>
            <a:r>
              <a:rPr lang="ru-RU" sz="2000" dirty="0">
                <a:solidFill>
                  <a:schemeClr val="bg1"/>
                </a:solidFill>
                <a:latin typeface="Times New Roman" panose="02020603050405020304" pitchFamily="18" charset="0"/>
                <a:cs typeface="Times New Roman" panose="02020603050405020304" pitchFamily="18" charset="0"/>
              </a:rPr>
              <a:t/>
            </a:r>
            <a:br>
              <a:rPr lang="ru-RU" sz="2000" dirty="0">
                <a:solidFill>
                  <a:schemeClr val="bg1"/>
                </a:solidFill>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1026" name="Picture 2" descr="https://encrypted-tbn3.gstatic.com/images?q=tbn:ANd9GcSvFD35SxgjQ07KO72-ww0tufRVKzDUNiySXpn_AiFjPjGkhed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2303" y="1366098"/>
            <a:ext cx="2880320" cy="2160240"/>
          </a:xfrm>
          <a:prstGeom prst="rect">
            <a:avLst/>
          </a:prstGeom>
          <a:noFill/>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SEhQUEhQUFRUUFBUUFBUXFRcUFBUVFBQXFhQUFhUYHCggGRolHBQUITEhJSkrLi4uFx8zODMsNygtLisBCgoKDg0OGhAQGywkHyQsLCwsLCwsLCwsLCwsLCwsLCwsLCwsLCwsLCwsLCwsLCwsLCwsLCwsLCwsLCwsLCwsLP/AABEIAMIBAwMBEQACEQEDEQH/xAAbAAACAwEBAQAAAAAAAAAAAAABAgADBAUGB//EAEMQAAEDAQQFCQUHAwQBBQAAAAEAAgMRBCExQQUSUWFxBhMiMlKBkaGxQmJywdEUIzOCkuHwQ1Oig7LC0pMHFTRkc//EABoBAAIDAQEAAAAAAAAAAAAAAAABAgMEBQb/xAA1EQACAQIEAggFBAIDAQAAAAAAAQIDEQQSITFBUQUTIjJhcYGRobHB0fAUQlLhM4IjYvGi/9oADAMBAAIRAxEAPwD4epAWB/8AM002h3T3LNYHG/fgf3VimnpIjk5CmHZf6+CTp/xFfmVqGxK5EgIgCBADAoHcZu5SQbhpVS0ZFqwpCjZrcEEFCJIamxSC1xUbi2CmtyIwVsXbVANRWWzbC4nQsE7XDmpTRpPRdnG7b8O0fRW05XWWRlrQcX1kN+XNGW12Z0bi1woR4biDmCqpwcS6nUU4XiXaMtfNOqRrNcC17Tg5pxHFWUZ2dmQr0usjpvw8xtKWLmngA6zHjXjd2mHDvFCCNylOGV3QsPV62N3o1ozt8l52ytfZpMHjonY7IrpYapmhlOX0jTdKSxEOG5khs5+9sr+tUuZue3LvCi6d06T2exolNPJiIeT8jzz20XCqQyto6id1cRVDAgaAQkxkSACAIgCIAiABRABQBEAMHp5mh+ZcHg43+R8c1apprtIi4cYsUwV6t+7A+CTp37rE5Nd4qLVXa2407kSGRAECAHDtqkmPcfjeNqnm4MTi1sBzM8QhwtqhXFBUSaYwFeKcRtKWxKeKnpLzK7NECE9bMQ7Srot30AZWuKkroTOtY3idoheQHi6F5u/0nHYcjkeKsXbVmYakXRl1kdVxX1OXJEWkhwIINCDiCMQVS45Wa4yzRzLY6+iniZhs7yASdaBx9mTsE9l1w3Gi0QeZWZixCdGXXR/2Xhz9DnxOdE/MOY68Zgg3gqVNunM0zjGtC3BnqNOt56KO2R9ZtBJTaMHH0XRksyUkcTBvqqssLPbged05ANZsjerKNbg7BzfFcvG09c64nXwc2k6ct18jkkLmuJtAoABAIBCQyJABAEQBEASiLARAEQBEAFADNepJsafAuEoPWFfI/q+qsVRPSSIunxi7ENnr1TXdg79+5N009YsjdrvIoLaYqpxZNa7EolYCJgM1yaY02ixh2XHyKmnbYlZSCWA7jsy7lOyl4MracXqVltLiqmmnZjTvsOHVx8fqmnzLE09GQtyPcVZdPRlcotE4qS00ZAZv838FfBtMGWUzCtaurxItnZA+2M/+wxt22dgHnI0eI3hHfRhv+ml/0f8A8/18jjNuUFozc0n5Hbt7ftMXPt/FjAbOB7TcGzf8XcAc1d3tTn0X1FTqns+758vsaeSNva1xhk/DlGqdxOB9FroVNLGfpTDtpVYd6IZtGEGayO6wJkhO0gVoOLVKcFJOAoYpNQxK22keUe1cOrBxZ207iUVFhilRGgIGApWAiQEQAEAdJ9jXSlhVwNzw99jPJZCFRLDNFUqMolLoiFQ6bRQ0JRQsIiLCIgAhMBmuomnYdzS20A3OFRvx7nY+NVbGorWkQ6tbx0IbID1DX3TQHuODu5HVZtYkXJw769eBncwg0IIOw3FVuLW5NNPYVRsO5EwLWSZG8eY4FST5k1Lgy2lR2ht9pqtvddrUUqb3gVvioKi8bfqMlGVJrVbFald2ZGPpcbx6cEoytoy2MuDGLbtrduYPyVqemuxGcLK8dhaU4ZFS232K7ljT/Nv7rRBkWXRuIIcwkEGoIxqMO9WyjxiQaUlllszq2yMWlhnYAJGis7AMR/eYNnaGRvwKi1dGWlJ0JqnLuvuv6P6GPRVuMMgcKEXhzTg5hucw7iKhOJbiaKqwa9vuadLWIRPa+MkxSDXidsvvYfeabj3HNWxdncpoVutg4T7y0f39T0M0htNmjtDPxrKRr0xLAbitid0ceMVhsRKhLuT28zzPKKzDXErB0JhrjYHe23uKwYyl+5HZwFRuDpy3jp6cDikLluNjoClQaACgMCBgKVgIkBEAb4rQdy6MMSjXCtJGlloBxWuNWMtzTGuv3F3NtcpunCRco05ork0cDgqpYNPYhLBJ7GOXR5CxzwklsZJ4SUTM6EjJZ5UpLgZ5Qa0EooWINWIkIiLjHa4hSTaGm1sao7XW541hlWppwOI8xuVyqX0kQdKDd12X8B32EOvjd+V1AeDXYHhcdybpJ91kZZ6ffWnNbGKSItNHAgjIih8CqXFrdEk01dMCiMLXEGoUkxp22NMco+E7fZPEK2M9SxqFRWejGfBXDouOXsu+F31VkoqXmUSUqXe25lDasJyOBB9CFVrAshO2qLWtr1e9nzb/ACqthLTT2JSpqSvHfkLTMXjzCsVltsZr8GWMd3/P91ppzsJo02S0Oie2SM0cDXaDtBGYpcQcQrJQvqiirCNSOSRt0jZGOZz8IowkCRmcLzl8B9k92IVdimjVlGXVVN+D5r7luhZmva6zSmjHmrHH+nL7LvhPVPjkporxMJQarQ3W65r+jTyftjrLaCyUUBJjladhuK0U3pYzY+isTRzw3WqN2l9Faols2I/+RZjtBFXNH5fMKc1mhYoweLu41v8AWR4Z7VxqsLM9IishZ2hgKraGKUrDAkACErARIC/nwes0cR0T9PJXdan3kQytbMtZq5P1TscLvEfRWQceDsPrKkeFy5sbxeBrDaw63oro1JonHEwvroWRW2mfcblpji+Zup4p8GbY7YMwtka0WbYYpfuLxGx+xT6uEi9KjUKZtDg4LNUwMZFNTARlsc+fRbhksVTAyWxhqYGcdjE+AjELLKlKO6MsqbjuhKKuxBkSExmSEYFSUmtiSk1sbYbdUarwHN2EVpwzb3HuWiNW+kiDp05O/dfNfVFjrAx4rE4fC4jyfh+qnem6KlrEg1Up6yV1zX1W5hms7mGjgWnYRTv3jeqJQcXYcZxkrplajbUmXRTEXG8bD/LlZGbWhKNRrR6o1so8UvcBl/UbwPtDd6LQmmrMUqCfapb8jPLZy3pA6za3OGR2EeyeKrlBx1RVGprZ6MZkldztuTtzh81KEr6l7tUVnuEx7Bf7TPmNoV0eaM0k46SHid/NvHYd61U5+xXJG/R9rMTtYAOY4FsjD1XsPWaRlxyN6snDijNWpqorPdbPkyzSVgDNWSIl0Ml7HZgjGN+xw8xQ5qCI0a2fsT7y38fE3Sj7TDzgvmhaBJtkiFwk3ubcDuoclKLszLFujUyftlt4PkdrRk5tFmFPx7Iddm10ftN35rQnZnMrwWHxD/hPR+DPKcpLEGya7BSOUc4zdXrN7nVCy4inxR3sBWc4ZJbx0OG5q5sonREIWeSABUSQpCjYAIAFEABRAlUAM15GBIUlJrYGjU23u9qjx7wB88fNWqvLjqVOjHhoWNmjOTmfCdYeDr/NWRqw46DXWw7rNMQr1HsduJ5t3+VAfNa4VuTLFjZQfaj+ehqbans64c34gadzhctdPEtbm+j0lF7SN1n0iDiK8L1phXhI6dPGKS1NYgik2KxwjLgXNUqpktHJ4HqrNUwMJaoongIS2OTadCSNyqsNTo+UdjBU6PnHY50kDm4hYpUJx3RilTlF6oQBV2sQsOx5BqDQqSk0Ck1qjfBpK4NkAe3Ybx3DL8pC0Rq3VpIjKFOo7tWfNfbiWnR8cgrC+h7Djd3Oy/NQb03RjLWJBxqw1faXNb+q+xz7TZXRmj2lpyqMRtBwI3hUypuIRnGWzK2pRdiadjZDa7+lccNYCtRse03OHmro1NSyThVVqi9SySxh17aNJwFeg7cxxwPuuU5U1LVFEozo97WPP7lDX06LwRqng9h/mSUZW0ZcpxnG0tUXOireKVOB9h+7c7ctESipSdPxXMaJ30IOPA7961U5meavqjp6NtIZrMeC6GS6RubSMHt2Ob+2Cc4cUY60HKzWklt9h9R9kma5pDh1mOHVkYbvAioIyvCiu15lbca9Np78fBnSjk+zTR2iGvNPNQOyf6kR4ZbRRSi9LMx1I9fSlRn3l+JnQ0/oxr43NZe0g2mzHcfxohwxpuUnqjPgsS4VFKW/dl9GfO5GLBVhZnrItMpcFjnEkIQqWgFKiSAogRACKIEQBEAFAEqgBgVNMDRZ7a9nVcRurd4G5TjWnHiQlThLdGmPSAPXja73m1jdx6N3ktEMVzIdVKOtOTXxNkVpjPVkczdI3WH62X+S2U8SuDLY4vEw3SkjpWa1Si9o1wM2ESDwHSHeFshiXxNtLpeEdJXXmdCzaZabnAb8j4G9aVWTOtSx8J8UzUbPBLsB8FJxjJamhulPdGG18kg6+MrNUwMJbGap0fTnrE4Vs5PSs9klYKnR8lsYKvR84bHLfARiKLNKjKG5inSlDdAaSNoKirorTa2OlZdLOA1ZAHs7JFf4d4od6uVS+kgnCFTWS15rR/36l3/t8U18L9R39t944B2I76j3k3RjLulWWrDXvrw0ftx9DnWuxviNJGltcK4EbWuFzhvBVUqTQ6dSE+6wQzltaYHEG9p4jNOLaL41HHT4G9r2SihrXIV6Y+Fx6w913cVovGW5W6CbzUdHyez8il8Lo77nsJocaE7HA3sd5pZXBip17PLJW5plzoQRrA4Zm8tGx4GLfeV8XxFUpOzlT1XFBidQ0OOY9DXMb1ppy5mGcU9UdiwSNc3mZT9241Y/OF5z+A5jv4xqU2u1E59VSUs8d1uua+5fYm8259mnua8i/EMf7ErdovyxBUN9UVVHmSq0918fA7mgy+jrM+6WF3OQ1zI6zBtDm+NVZfic3EpKSrR7stH9H6HjeVGjhFKSwfdyDnI/hd7PEGre5VVI3Vz0PR2I6ykk91ozgvasFSB0kVELNJEhSFU0SFISACQFdVAAoGRAEQMiBBQMIKACpAGqaYFjJCLxirI1HEi4p7m+PS8mDiJBskaH+ZvHcVphi5cSh4aG8bryN1n0rHm18f8A+btdv6JPk5bIYtE41MVS7k7rk19Tr2DSnYlY73SeaceAf0e4OWuGJNcOl6lP/JBrxWp2o9MkAc8wgbSOj3O6p8VoVaLOnQ6Xo1Ha6v7M0PstlnxABOeCk4qXA356NTc5dv5Dg3xOHBZp4am/AoqdHwn3TzWkOTs0XWYabRess8G1rE51XAVIbHMMZGIIVDhKO6MThKD5HRsml3tGo+kjDi14qON+e/FWKfMqnGFTWa15rRl/2CCf8F/NPP8ATkJLPyuvI768Qk6cXqitxqw27S9n7bHOtlgkiNJGFtcMwfhcLj3FV5HEcKsZbPX2aLrLbiLnXilCbiabDW543HuorYza0ZfJwqK1T34o3PslRrwGhqLq3V2NJwPuuxyJVijxRR/yUHe94819UZ46O6NNVwPVwoc9SuB2sNxyVkGSnTjWWenvy4MuhNLjw3GnpwxHBaYPSzOXVpvyZ27OBMwROPTaPuHnMf2XH0O27AqmpDI7rY5s7025Lbivqa7K97gCKi0Wfuc+NuW9zPTgop2fgzPOMVdPuy+D/s18pbELTZ+cjG2Vo2f34/GjxuqmtHYhgazoVcsvL7P6HzeZioqU7HrISuZnNWGcdC1FZCztAAqDRIWiiAlBtUCVkTV3hA8viNzRQPJIUsOwoI5ZcgBArkQIKBoITGFMAhAggpoYwcpZhDterFNoDTZre9nUe5ozAJoeIwK0QxEkVyowlujo2XTRHWY0721jd/jQHvBWyniyKpzg/wDjm18Ud3R3KNoIpI9nxjWHDWYK9+qtUcTfc0Qx+KpWzJS8tz09h03zg6okGZbR/wDiOl4tCtU4vbQ6NLp2ltUuvNfUM2jbJaMQGu8CONENX8ToKph66urHE0hyBN5heHDZmqZUoPwM9To6Ml2GeYt2g5oT02Eb6XeKg6DWxz6mDnAay6UkjGq6j2HFjxrNPiotPZmOpTUu+vXZlwsdnn/DdzD+w8l0ZPuvvLe+qi4J7FWWrHWPaXLZ/ZlFosk1n6zSwkChuLXA5AirXDchJolSxCv2Xry/ovjnjnFJBqvFwcPIVJw3OPAtwVisyToJvNSdny4Py5DSwuYaS3gnoyCtDTDWzB39biFYiEnGs8tTszX5rzRbFVuN4NL/AEw9Rds2K6LT0ZysTQlB6rU9BZ3mWkjD9/GK1/utbnveBj2gs84ZN9jjzWW8X3X8DraKkFQGgc3MasBwjmAvjOxpBI4OGxRbfsY66e/FfFczwfKfRfMzOaB0T0mV7LrwDvGB4KT7SPSdHYnraaZ597ViqwOsnoUuCxyiMQhVNEhVACkFVjIgAhAXsEPIzKB5mNzpz8wEElUYRJtaPMeiB5+aQdZuYI4H9kBmg90ENbtI4gfVA7QfFh5sZOb31HyRcFBPZohgO48CCmDoyX/oCwjI+CZDJLkKCgQwTQBBTTAYOVikGo4erI1GgLopyCCDeFohXYnFPRo7Fk5RzNoC7XAykAf4F147iFpjiEZ3hYXvG8X4HoNH8sGims1zd7Haw/S81/yV6qt+JfCvjKPdkpLx+56excpYpRql8b65P+7d363R/wAipaeRsh0046VoNeWq+/wDa+T9knFS0xE4ECgPA4FPO/M1wxWExGzX54HA0j/6eyi+FzZBxoUk4cdCFTAxesGctptFmBZIwlmccjdaM9xw7k3Aw1sM9pq/5zKvsdmm6h+zydl5LoSdz+s3vqFCUbGRwqQ7uvg9wOZNZejNHrRuuFaOY4e48VBG70N6alcfW06qyTWvDg15F0MAcCYOk2/WhJ6bam/UrjwPmcLFoRmnGOWp2o8+K8/yxZY5C0hzSaA3G8OaRtzB/l+JtTUlZnIxmEyrMtU+J6Szua4F2DX051o9h1ejOwDKuIyqRgQss4ODscGaadnw2+wnK3Rxmg16DnIj06Zg4uBzBucOLkU2k7E8BX6mrl4M+aWiNRqRPX0p3Rkc1YJxsaEVOWaSGLRV2ApDz/AqR3Dr7h4IC5NYbB4lFxhqNh8f2TuGgejv8kBoTVG0+H7oDQmoO0PA/RAWCI97fH6p2HlY3MO3HgR9UrMLMjrO4YtPgnZhlYBrDaPJA7yQwndt8aH1Qiaqz5jc9ta091PRSuHW80gh7eye531BRcM1N7x+I1GbXDiAfmmrErUraNkEQye3vqPkml4i6uL2khhAcqHgR9VNIOolwt7jcw8YtPgVNXB0ZrgyAkK5TZXla3LY5yFfGs0Fr7nTsOmpYuo9zdoBIB4jAq5VE9ymeGpz3Wp6LR3LeRtNYNdvHQP+N3iFZowhCtS/xzfk9UersXLGzzDVlFxF+u0OG/pNv/xUXBrumqOPrw0qRv5fYeXkzYbVUwu1He4Q4d7ReE+uqR7yuT/VYao7PR+On57nOk5KWyzg8yWzxHFlz2kb43XfNSVWlPjZkKmEjNaWf5zOHLYIi67WskwyOsYSePXj8xwU8slqtUZHTq0dtfB/fiWSxOaR9obqOdc2dtHxSD39W5w3i8blKMlLYrShK+XR8YvZ/ZmqytdE4EDG+g6TXNzLT7Tdox3K7SayyOPjuj79qmvTivuem0c5rhtY4apBvo3Nh4VJBzbrBYZxcGeXq3TvxR825TaJMEr2HAG47Wm8HwV67Ubnq+jcSqsEzzkjFiqQO0mZ3NWOcSQiqsBkWUdghAWCgCIGRAiIAKBkTEFAECAHEp2nxKLjux22hwzPff6ppjTYftBzDT+VvyCeYeZh54Ztb4EehTzBmCZG9inBx+aaa4hdDNLMw4cCD6hO6DQfVZtcPyg/NNWJWSV7jxgZSU4hw/21VkfMkpNbNmyIuu+/jO5xdT/NlFamXRr1FxLBC4mgED/hdGPRwUrklW5xT9C37A4/0HfkfX6qxMM1J7x+IDYaYsnbxjqPkrYyGoUXxa/PMsjjAwkA+IOafQjzVikP9PB7SXqaIDID0HNNMNV4+oKuUtCMsC5Lgz0WjuVVrhze4DtAvHcTeO4pOnCW6M76OnDWN15HoIeW8Mw1bXZ2vGZxI4VvHiq/08o605WIv9TT3189DZZbJY5K/ZbTzOtjDKNaJ1cnNdcfNJ1Ki/yRv4rcplKnNWqRaKpuTr48GarTf0C6ayuO277yE7xWiccQns/fR/ZkFTduy8y+JZZLG5hBaDfiKgh2dWPFziMa3HaArXWU1lkcTpLopVlnpaS+Zj5a6K52FsrRezouu9k4Xbj6qNCVpODOH0ZVlRrOlNWPl1rstFOpA9tT2OdLGsVSJYU0WVoDCsA7hCACgZECIgCIAKBkQK5AgAoAiYwhA0mGiYWYwCB5XyCGnYUDyS5DBh2HwTuPqp8mMI3bD4FFw6mp/F+w7YHdl36T9FMkqFR/tfsWCyv7D/0lSTZP9PV/ixvsr+w7wKmpD/T1f4sdtjf2D4KxSZJYatyNUDZ29UvbwcW+hVikyxYatyNsNqtI9uTvkr6lWKRJYSty+Qwtc56wY74mRO8yFYpImsNV5fFGqG3SD+lBx1WsPixwU1JeJYsPWW3zRrZpE+1Gz/zGng57lPNyLVRxFt/kaYbbEcYh+WaP/r81YptcROhUfeSZ29E24sIMJtEfwPDh/uoVGThPvJMqfR8ZPWK9GeusWmi78VuvWlS6NrHnZrOa6ju8FZZ0I/sdvUjLot8GeigskNoaW6pGsCDmCKbVllOrSdzg9IdDxnJTfeXE+V8s+TzIZebaQ/WIAI943d67NGr11PM1Y0QouKVzwFr0a8OIrHcSPxY8jTtKipEnkZjdo91f6f8A5Yv+yy5WLIzih24Ljiv4B1twTDN4B19wSDN4E19w8EDz+BOc3DwQGdh1+HggM7Jzh3eATDrGHnTu8Agl1sic6f4AgXXS5hEp2+QS0H10+YRM7aU1YOtnzIJnbSiwdbPmHn3do+KaDrZ8wid3aPiUx9bLmETO7TvEoF1k+ZOed2neJQHWT5sIkccz4lManUezfxLWRyHAPPcU7k113j8S/wCxy5gjiQPUoui1Qrt7v3CbG4YvjH+o0/7appknTnxl8RxZWjGaMcA93/FTT8B5Lbz+ZY2KLOV54R/V4U03yJpQ4yZohZFk2Z/6W/JysTkXRpp7Jsvaxg/ofrmp5UCmm+ZbGhf9vuxmytHswDue8+ZIVivzJZIrdo22ORzvw2a29sMbR+ogp3jxZdCMXtd+h02mQUD5Gx7tcucdwZHQEozR4F+S269zs2WyUprl/wDqdA02iMVfTiQN6knKWyRKPKB6nQlirQhoa3tuF5pjqtrU8SSAlN5dHuZ8RVyaN3fJGDlXyxbG0xWc3e0/N52cFdQw9n1lTfguRkdHKs9Tf5HznSOnXONa3ihBrgRmFqlURz5WTPO2qWpJpSqxVZ3KJWZjJWNyKrHPWAAhABQBEARAEQIICVxpMcRO2HwRdEsknwDzB4cSAi5LqpBEXvN8fojMHV82iagzcO4EouPJFcQgM7Tu5o+qNQtTXF+wxLMg48SB6Ap6jvSXB+4RI3seLifSiNQzR4RC2ensM8CfUoDrV/FB+0nLVHBrfopB18uAzbTJk53caeiNCUZ1JbXCIXm814uNPUo0JxpVpf8Aows4GL2DhUnyClckqCXemggMGbjwAHqU7jtQXFv0HEjcmeLifQBTuSVSmto+7LoZXuNGNFdjWVPzKkpWL41pvuRXojoRWOZ1z3Bvuudf+htT5KSqF8YV5952/PAs+xws68hcdgo3/sfIKSnJ7E1Qpx1nK5rsJ1rrPBrEYuIrTeXOJpxqE9eLLYZP2RubwKmksxeQPw4MAPelNwHCqnFckX9uW79jZo95rqwMawm6sdS6/J056TjubRaYUm9WXRpRWrPX6H0M2M/eUfIBrlmEcWZfKdu68napSdlaOi58X5FFXENq0NFz4vy+5yeVfKwUMULqtwe/DXpg1oHVjGQVlOio9qW/y/sphTVPtS34eH9nzm220uOKJ1VsYcTVuznSTLNKqc6UjO9yzzqXKmVVVNyJm1RmfJZB2XMgpv8ABA+yGo2HxQHZ5E1hs80BmXBBEm4eCLBn8Cc6f4AiwdbInOnafFAs75ikosGZ8wJkRkDCAi41cYRnZ8kXJKnJjc3tLfX0QS6vm0GjdpPAU9Si7HaC3bCHt7NeJ+iAzwX7QibYGju+qLD662ySIZ3HM+ikRlVm+IoT0I9qTsbGaPkpUjVG15DB549yTkao4Wo1dqy8TRDYWYueXbdRtR+t1B6pZnwL4YWPF38lp7suZJEzBra+8TMfDot9VJJsuXU0+Xz+wz9KkijQabCaDhqMAHqppIn+qvpBfnoa4tHzubWVwhjPb6A/LGLz4KxO2xaqVaavJ2RbZ2QMNImOtD+0/oxjfqC8jiVJJvcsp04J2isz+BoltD30a9xf2YY+iwbrrvAHirqcL6I0pcHq+SO1obQMk+NGsHWAuib8bh1nbhU7wtigob6ssbVPvb8Io9RYQxtWWagDaiW0uAoBm2IYD+VqpPnL0RVPNvU9Io87yl5TN1eYs90QPSd7Urs3OONPXyDSs80t/kQ7vbnv8jw1qtdVVUqnOxFe5z3yLLKoc6c7lLnKlyKGISq2xCVULiMyqERAwoEFAEQAdQ7EiSiw6u8JjyhoNvkkFokqNnmmF4oPObAB3JElPkic4dqYnOT4gQRuyIAiBl0Vnc68NNNuA8Tci6LI0KktkWfZ2jrPaNzemfK7zSzMs6mK70l6asvbE0XhhI2yO1W/pH1Rdl0aUFqo38W7L2GbatXB1N0YDf8AI3p2JdfGHH0ivqVm15hoB2npO8T9E0rFbxP8V6vVlkEUs5o0Pee8gfIJ3sShGvXdldnRboqOO+0Siv8Abj6b+92A807m2OChS1rS9FuXQaS1Tq2WEMPb68vHWOHcpJF0KyvloQ9eJXJSutM8yP7INf1Py7lalyJ2inerK75I3WezvkAqObjODWi93AYuO9bKVFvc004TmtezE9hozQEcDOctJ5ttPw6/eP2a7vZB7IWqOmkCee3YpL1NQtLrUKXQ2VoNGjo67W43+y3ae683KaSgr8SNlS1WsjzvKXlGHDmYejC2667XpnTJu7vN6g5KOr3KZTyay3PHWi01WWdW7OdWr3MUkiolM59SVyolUuRQ2VkqDYhaqNxAJSApooBYNAgNCVCQaB1kDzELimFwIERAEQIKAREDGY0nAEouSUZPZDiLaQPM+ASzE+rtu7DgMy1nH9I+ZS1ZNKnwvL4FmsRkxndV3nUosWXlHgoivkHtFz+JoE7Ig6i/deQvPHKg4D5qRHrXbTTyFrUpbELyk+Z0LLoiRw1nUjb2nnV8BiU7m6h0fWmrtZVzehoAs8W2Z2/ox+AvPig0KODof938ASaTlkoxnRbkxgoPLFAnjK1Z5KasuSFEDWfiOqew3HvdgPNTRJUYU/8AK7vkvuaIXyS9CNuq3MNuFNrnHHvVsIZi+EqtbsU1ZeH1Z3dBaDL3Bsbecd7TyPu2eOK6FKikrm2nShSV3qz1TpoLCK152enXP/AZDf6rTbTUm056z25cTnsY+c89aTRoGu1hJDQ3tv2N83ZKSVtWSukuSOHp/lEZOgy5g3ULyMCRkBk3LiqKlVLYx1a6T0PMTz1WOdS5zata5me9UORinIqc5VtlLYhcokAEqIAJTuAKpXApURWIgCICxEDCCgAoERIdmWCE4mg4mnklcmqbtd6AoNteCYmoljXbGjib/wBkE1P+MSOcTi7uH0FyLDcm+9IUOAwFeP0CCOaK2QTKdt2wXIUQdWT4iKViBbBZ3PNGtJ4BRbS3LaVGpUdoK50GaNay+Z4b7rek76eqV77HQXR8aavXlbwW440kyP8ABjAPbd0nfsnYn+to0dMPD1erMj5nym8uedmPknojJKrXxLs22y4WdrPxHVPYbQnvdgE0XrD06WtaV3yX1YXWpx6LAGNOTcTxOJUkhvEzl2KayrkjVZ7BShkrfgwdbv2LRTp3NVHCZbOr7Lc9nobk2S0On+6ixEY6zu7Erp06GVanSin3UvRfUu0xykbG3mbM0NAuoLxxJ9o+XFTdRJ2WrG5RpvnL5GbR+j6Eyzka4o52v1YwcHSbXbGcFJK2sgS/dI4vKLlBztWMqIwamvWkdhrv37BgFkrV76I5+IxPBHmnyrE5nLnVdyp7lW5GeUmVlyjcrbFJUbkBUXABSACVwAi4FajcREXGSiLgO2Mn97kXGotkAG3wQFlfUhcMvNA21wGFT/KIBXYpG9FhNWJVMRC5A73IgjYgQM1w2Fzr+qNpu/cqOdGyjg6lTXZc2aAyGPEmQ7MG/wA70u0zT1eFod5538BZdJvIo2jG5BtyajzIVOkKr7NPsrwMrQXG6pJ7ypbGRKdSWl2zS2ztb+I6/sNvd3nAJXualQp09a0teS39SPthpqsAY3YMTxdiU7ClipWy01lXh9WNZrG51/VaMXHD9+5TjElRwk6naei5s7Wi7E57tWzsJObyL+7JoWyjQlN6HVowS0pL/Z7nsLBo6CxjXkIklF5J6jN5O1dSNKFJG6FDKrvRcWzhaa5SSTu1WEmt1czXIDIblmqV3LSBnq4pPsUV9y3Quj2tBkedUsNXyHqx7gPak3ZKdOCiszJ0oKmrvc5Wn9OmXoR1bEDUCvScc3vObis2IruWi2OficVfRHnpHrG5HKnO5WXqLlcpchHFQZG4qQmKSgiCqVwIi4ASACAJqbT81EdlxJUbygd4rYPOHK7ggM74AI2osJpviBNCJVMLkQK7IgREEgtaTgErjUXLZFzIe0aBFy6NFLWTLBM1vVFTtKhlbL1Wp0+4tSuW0Odie7AKSiimpialTdiNaTgKqV7FcYOTtFGkQNb1zf2W3nvOAUbt7GpUIU/8r9FuF1qNKMAYNgxPEp25ilinbLT7K8N/VlcMRcaNBJ3KSRVTpzqu0Vqb47O1mPTf2QeiOJGPAKyKvojo08PTpPtdqXLh6npdEcnZJ6PmOpGMMhTcF06GCe8zp08PKpZ1PY7Vq0vFZo9SGjW7Re93DdvK1TrQpK0TZKVKhG8vY8fabbJaHUvpW5owG819Sue5yqs5lSvVxMrLY7ej9HRsYXa1Gt/Fm3/24tp3rXTpqEbv3+xqp04Uo3939jiac00ZqMYNSJnUYP8Ac45uKxV67k7LY5mLxbl2Y7HGfxWZu5y5SKXFVtlbYhUSJCUwFqgQEhESAFUABAEQAtECIgZNZAgIAiBhCACgBhGUE1BssaGjG/d+yjZk1ljvqB054IsEq0nsVkplT13YWgnBO40m9EXiEDrmnui8/so3fAvVGEdajt4ENoNKNGqN2J4lCjzHLENLLBWXxKwp+RQlc1xWS6sh1RkMzwHzTNkMLZZqmi+LN9igfKebhbQHGmJ+IrRSoTqOyN9KM6iyUlZfm7PX6N0HFZWh8xDn5N38M12KWHp4dXludbD4ONJGDT3KQu6IpuaOqONMTuWWvi76IrxOOhS7MNWees0L53ebnE3AZknYskIyqO5yqcamInc7tlhYxhNdWEHpyYOkI9hmwLdCEYRu9vmdSMIwjppFbvmcjTemzMQ0DUjbcxgwA2nad6x18Q5+RyMVjXU0jojjOkWVyOdKTYhKi2VtilIQEABJiYEhAQAKoAiAIgAIAVAEQBEARAghqTY1FsuZCPaPcPqlctjTj+5kLwMB/OKAcox2Ec8lSIObYqCJAErgk3sWBgHW8M/2SbLIwitZBM2QuHn4osSdV7R0QtFKxXcshhLvmcggsp0pTehqZqt6vSd2qXdwUkr7GuDhDSCu+Z29D6AfOdZ9wzJXQw2Bc3mlojp4Xo+dV56h6b7XFZWlsIFQOk84DifkujOrToRtA7GWnRjZcDyOlNNOkJo434uzPDYFyquIlM4eL6SlN5YbGGyWbXN5DQMXH+XqqEczMeHoSqu70XM9NZI2iLWk+7gbl7czguhBKMc0tIr4nbgoxp3ekF8Tgaa0u6dwwaxtzGDBo+qw18Q6r8ORxcZjXVdlpHgcouWe5z27ikpCAgiCqQgEpCIgAIACAIgCIACAIgBUARAEQA0eKTHHvI12oUoFGJrxCSasZXqRkkKECCmACgDUy5hOe1Re5qhpRbM6kZSBA0WtTJR3Ndru1QMKYKJtxOiilyNugWgyNqAVuwiTnqa+jUnUR7zS51Yejddld6Lt4h2paHq56Qdjw+mnHVjFTQip3nauDWeqPOdJSeSKuckKg4sT0czBSzigoRUjImuJXQaXYPRTSy0kHlw4iVrR1QwUGQ4DJPpHvpeBT0u2nFcLHlyuaefYpQRAoiAUxASEBAEQAEARAEQBEABAEQ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7195" y="3848719"/>
            <a:ext cx="3290537" cy="266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52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59432"/>
            <a:ext cx="8892480" cy="1728192"/>
          </a:xfrm>
        </p:spPr>
        <p:txBody>
          <a:bodyPr/>
          <a:lstStyle/>
          <a:p>
            <a:r>
              <a:rPr lang="kk-KZ"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ЛАЗЕРДІҢ АШЫЛУ ТАРИХЫ</a:t>
            </a:r>
            <a:endParaRPr lang="ru-RU"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 y="1167582"/>
            <a:ext cx="6372200" cy="1786706"/>
          </a:xfrm>
        </p:spPr>
        <p:txBody>
          <a:bodyPr>
            <a:normAutofit/>
          </a:bodyPr>
          <a:lstStyle/>
          <a:p>
            <a:r>
              <a:rPr lang="kk-KZ" sz="1800" b="1" dirty="0">
                <a:latin typeface="Times New Roman" panose="02020603050405020304" pitchFamily="18" charset="0"/>
                <a:cs typeface="Times New Roman" panose="02020603050405020304" pitchFamily="18" charset="0"/>
              </a:rPr>
              <a:t>     Лазерді, немесе орптикалық кванттық генереторды, СССР елінен </a:t>
            </a:r>
            <a:r>
              <a:rPr lang="kk-KZ" sz="1800" b="1" i="1" dirty="0">
                <a:latin typeface="Times New Roman" panose="02020603050405020304" pitchFamily="18" charset="0"/>
                <a:cs typeface="Times New Roman" panose="02020603050405020304" pitchFamily="18" charset="0"/>
              </a:rPr>
              <a:t>Н.Г. Басов </a:t>
            </a:r>
            <a:r>
              <a:rPr lang="kk-KZ" sz="1800" b="1" dirty="0">
                <a:latin typeface="Times New Roman" panose="02020603050405020304" pitchFamily="18" charset="0"/>
                <a:cs typeface="Times New Roman" panose="02020603050405020304" pitchFamily="18" charset="0"/>
              </a:rPr>
              <a:t>пен </a:t>
            </a:r>
            <a:r>
              <a:rPr lang="kk-KZ" sz="1800" b="1" i="1" dirty="0">
                <a:latin typeface="Times New Roman" panose="02020603050405020304" pitchFamily="18" charset="0"/>
                <a:cs typeface="Times New Roman" panose="02020603050405020304" pitchFamily="18" charset="0"/>
              </a:rPr>
              <a:t>А.М. Прохоров</a:t>
            </a:r>
            <a:r>
              <a:rPr lang="kk-KZ" sz="1800" b="1" dirty="0">
                <a:latin typeface="Times New Roman" panose="02020603050405020304" pitchFamily="18" charset="0"/>
                <a:cs typeface="Times New Roman" panose="02020603050405020304" pitchFamily="18" charset="0"/>
              </a:rPr>
              <a:t> және АҚШ елінен </a:t>
            </a:r>
            <a:r>
              <a:rPr lang="kk-KZ" sz="1800" b="1" i="1" dirty="0">
                <a:latin typeface="Times New Roman" panose="02020603050405020304" pitchFamily="18" charset="0"/>
                <a:cs typeface="Times New Roman" panose="02020603050405020304" pitchFamily="18" charset="0"/>
              </a:rPr>
              <a:t>Ч. Таунс </a:t>
            </a:r>
            <a:r>
              <a:rPr lang="kk-KZ" sz="1800" b="1" dirty="0">
                <a:latin typeface="Times New Roman" panose="02020603050405020304" pitchFamily="18" charset="0"/>
                <a:cs typeface="Times New Roman" panose="02020603050405020304" pitchFamily="18" charset="0"/>
              </a:rPr>
              <a:t>әріптестерімен бірге бір мезгілде 1954 жылы ашты және сол еңбектері үшін Нобель сыйлығына ие болған</a:t>
            </a:r>
            <a:endParaRPr lang="ru-RU" sz="1800" b="1" dirty="0">
              <a:latin typeface="Times New Roman" panose="02020603050405020304" pitchFamily="18" charset="0"/>
              <a:cs typeface="Times New Roman" panose="02020603050405020304" pitchFamily="18" charset="0"/>
            </a:endParaRPr>
          </a:p>
        </p:txBody>
      </p:sp>
      <p:sp>
        <p:nvSpPr>
          <p:cNvPr id="4" name="AutoShape 2" descr="data:image/jpeg;base64,/9j/4AAQSkZJRgABAQAAAQABAAD/2wCEAAkGBxQSEhUUExQVFhQXFh0YGBcYFhgZGBgcHBcXGhYYGBccHSggGBonHBQYITEiJSktLi4uFx8zODMsNygtLisBCgoKBQUFDgUFDisZExkrKysrKysrKysrKysrKysrKysrKysrKysrKysrKysrKysrKysrKysrKysrKysrKysrK//AABEIALcAgQMBIgACEQEDEQH/xAAcAAABBQEBAQAAAAAAAAAAAAAGAAMEBQcCAQj/xABBEAABAwEFBQUFBwIDCQAAAAABAAIRAwQSITFBBQZRYXETIoGR8DKhscHRBxQjQlJi4XLxFYKiFkNTY3OSo7LC/8QAFAEBAAAAAAAAAAAAAAAAAAAAAP/EABQRAQAAAAAAAAAAAAAAAAAAAAD/2gAMAwEAAhEDEQA/ANJqPTd9Ko5NFB2XrxzlyFB2/tSnZaLqtQwAMBq4zgANcUExzkMbzb2UrKbhF90TDSAR1Oiz7bu/dpeXNbULWnEd0MPhGTfEnjnCGG2svBvYknM4nHNBp9L7RKMYMfdmcxIwxBERroVMqb60yy/TIeRF5hBa+JGQnmOIzWSPp4zylNNeQO6cskGzWHellfAC66JxcLucQThBkRHxlSbJtJjzAcJxwn3A6rE6Nre0GNf5+MlPUNt1GOF0xDg4TjdIx8vqg3GoVEqOQ7u1vkK92nWwquJEj2SZ9luoOsZQiGpdORB6EFBFc9cF67eE0SgbdUTL6hlOPKaeg47Y80lzcSQaTUKbXr14D0HEnIcSToEA/vvvKLDRBGNR5hg5AYnI46DA8YwWJ7c2pXtFS/We9ztLxmM8Gxg2J4Il362595qmp7LGy2kIlzhhDnfpaZJjFBZEnMn11QeMYTmSZUykwDwiPMfRdWazyR/ZWtm2aXTA0H8EoIBIN3CZ+A/lOsoY5eoGPuRDY9gEQYJPy+X1Ct7NsWTJbhOces8c9YQBH+HOaSInh1jH+/JN1LCe9IwE48DmPcAtNtO747pbmDrqDAJHPIxyXdn2A0iSI70TGRnEHz8ggyajRxlpwnHkcII8giTdu39ncdfMX+8JmQcCQMcQTM8iiPbO54cLzBdcBJwMZgGRxWf7Rsz6DiYc0gw4EnqMdQZQau92EjLio7yqLdjavaUsS2QRhxGvCD9OauS/+6D0pp5Xb6i4e6UDd7n680kr/P3heoNEqFVO9Nr7Kx2h8xFMwYBxPd1w1Vq5Bn2sWss2e5o/3lRjCeQl587keKDHrfV7QlxcSTidTPLoIElN0KWI+q8pt/gevWKn7OZLgAgvtj7PBAJk+HxlHmx9ktEGBPnA5SqfZtkDQ3WTifl5osswjwQSaOzm/pE8Rmpv3HAjPwXdE5KfRKCtFDSDj7iMlJp2cEHD2hPiI+it20xgnadAD4oKOpZTn196Et8N2BXpEtA7RswT+b9pWhVqarLaw4ygwHd60upWh1EkgwYE+1GkHWL3kjcPBAIyI6Ki372W2naW1che7TlnFUDDo7xKt9nj8Js5xJ8yfmgelcPfgvXJp4QKfU/wkvbqSDSCEN/aJYhV2fXkYsaKgjiwz8JRM4KDtqzGpZq9MZuo1GjqWOj3oPneziAfXVWey6kOgZ/D+VVMMgdAfcI6qy2fIcDHOPqg0DZbwC2MuJ8ES03zlmM0H7JtMtE9B68VdWe0Z8MBCAnsb8YOiubG4FUFjMjrgrazvxAQX9BuCfuYKHZiOfmpjQYz9yDyo0BVVup/BWrgodppYYoMt+0qwh1nLhmw3hzHsuHk4qs2BX7WzsdMwLuOctEY+ACM977IXWeqDqx2PDumEHbt2A0aDWnMgOI5kY+6B4IH6jU0Qpr2pktQRo9XUlKueoSQaBKTMCDzXgKROumvTX3IPne32Ts7TWpjAMrVG+DajgPdCTKkO9aoh3mFO01Ktos4MuINT2oxETJEA4DAFD9GkRnIyQFWymOuSYx0+Ctr8AHwI4Y5qp2dNwYnBTHvjFAZ7KfDRe/vhgBxKvrLaaUiXieE4+SyI1X13gOeWsB/VgFdB2ywy5UtjgciKZLjPOGnHkSUGtWG1scO69p6EFWN8RovnS1ubQdfs1eu9mffpPpGDMHEd4EZHVaLuNvI+qRTqYYe0Tn/ACg0MuAPNV+1tt0aDS6q8NHP3JreNj22dz6Amq0Sxo/McruY0KyjaVjtgBtdWy0qxa6Pxi5wZhm2k3AN0vGUF5tvfRtUHsqbn05gm67FpkO0geKj2RwdTY5uRaCOkZLmy7Z2nXbTpVbLRZRrNc0PYXsutgwQxztQJGAwIUhlnuAM/T3fLD5IGHhNlqkPam3NQMpL26kgOEi2cOII8xHzXl5IFBm1CoLPTIxESCIBxbIyOuGqo6lAVgKgbcJOUzEnugny6SiffSwHtiGgkPN8AZ4wDA/qE+KhuqMNMNZm3uubq0xrPGD5IOLHZw1kTzVjs/Yf3hroIBiBIMKps79Pmr/YFuuO0CCnq7oVg+HgETgyYa4ayUU2XYNlqCnes3ZOYIhry0EDGDgSROM581e0toMfgRM4dfRVjSsAdlI8UCpinh+EyabLrSWzdAGAHBuOXVDds2KG3TSgOBnDDWcupRZaaDabNGtAknpmUPVr9QB7DDRjlnx6IL+wVnVKOODh8Qotp7QEuaXw7MgnA6yNFK2DUBwkR1TryGPOOvnqgq7PZiXX3EmBmSZQ9tFoFR8ZTOfEA/NGVrY26SEGW0y9yCG9MuKkPCZcgb9ZJL1JAXSvby4BSvIKzeSlNIVAJNOfBpi8fCAfNBdtqkgOgcSYEkcJ5StHvKltG61ne4mHtkEXWvIZJEA3cwBgYBhAC2cQVZUc8OCqKBI7rsHNwPUYH3hWdGpBE5n0fXJBd7J2gQ8DJH1gtWAWdWWgL4IOGCNaVSGYoG963VK1FzGYA545jgsv2i+006n4lWq1gEXWOujxwMrRbRbgH3Z73x4pittaysdFWoy9PsgBzuWAy8UAdupbNoVKhp0B3J71R7SA0TE8zyEStJs9kYx7nvvPqFoZfdo0GYYBg2TiePgnLLvLY7k37uGILYPVUVv37sl660OcSQBcIe4/5W46oCE1yJaTPDmha0nvO6wrTZFuNcF3ZvZdwF9pa7P9Jxb4gKrdiXH9x+JQMPCYcFJcmXhAziknEkBOCvQVzC9BQetSlewlCDMd6KPZWmpwvz5w/wD+lHp151081e78Wb8aY9ukPMFwPTCEIwaZ5ICvZ1pktnTH4+SOqLe0p4HMLJrJaoxnX11RjsPeEABl7EccOPuQc7w7pms7tBaKrBdi40NMcSCePNVNk3WslMi/2zyMTfLwD/lpgBGFHaYyJ8zp81MZYW1YMA9D6wQD9m/w+kYbY7z4zbZ3vmP3Ow0GZVpQ2l2wutpPpN4FrWf6WyVfWTY7BgcuH1xT1oszG+vJBXVrQGCdLuP1VDSb3R0+OKZ3h2kwPFMnMwYxhv5jHhHjyT9G1U6nsOBPDI+RxQcOZimqgUw04TNSmgi3R6CSeuJICFIBd6T5n6oU3j32pWcFtEtq1eIM029SPa6BAS2y1U6TC+q9rGDVxjy1J5BA21PtCL39lY6Y51agJjiW0xy/UfBAW2NsVbQ6/VeXHSch/SMm+Cc2U26CdTmgIha6lapVe5znEXJeRh+bDxj3KLam4q63GsP3kW2iPbdSp1Kc6vY90Dob0f5lT1W5yCCJBBwIOoI4gyCgrKpIxCbbb3DQhTXslRn0CEEuybxvbgcRwMjr44+5E+xt9A26DIy4Qgd9LiFGdT4EoNwob1U3gd9sHDPX5qDtHe1pPZ0j2tQ5NaZxxxdo0cysis1mc4xeJ5DVaPuLu+ZaGjvvOfCM3Hk0eZgIGNrWOD38XXQXOiA4mQ4jkHAtH9PVVIplp4tnLh4ZrQ9/rG2nUs7WAD8Itjk1zYJ8Xe9BYpYlpMDOCfP4oGqO06jfZefEhwHgfqpTdvVAcWtd4EKBVohhGOHTJPWeneIw659EE3/Hnf8ADH/cfokufuw/R8UkA3vBvLXtMh7rrNGNkN8eJ6oVrvKvrXYYxCpq9IoIkSQrOzP0VfSb3vXrVS6ZhASbn7X+622lVcfw3Hs6nJrzEnk110nkCj/fbdc1S600ATUj8SmMe0j8zBrUjMfmga55E4yOX1WyfZ/t371ZG3j+LSPZv4mB3H9C2PEO4IMyI9etVxUWrbw7q07VL2Hsq36o7j/+oOP7hjxkYLNNqbPq0H3KzCw6T7LhxY7J46e5BVVSoopFxU6o1Wm7ey3VXTGHrTUoJm7GxCIc4GfXvlbVuvsjsKd5w/Edn+0aNHz5qt3T2CGAVHCY9nmePhj6CLUGY/adVi32NujqFb/3okIZtFOHZDDjr7+aPPtG2e1zqFYjvMD2g8Ju/RCNqpGeE/XyCCsdTnhGWAz9Qu6FC66Dw92vvU6m3jzyxXtVkg5TofiDmgbuDn5pJq/+xvmkgpXUhGXr6qn2hs+7iMv4V+xvzP8AYrnsgSJIKANp2fF3JeCjHrmiTZVOk8vF5t++cJhw0aIzyATVq2bDmjTpkgpGszHrmiHc3a/3S0tcTFKpFOprEnuP6NcceRPBRquy4k+XliubDZL5jQ+vGUG6UXSpv+GsrMLKjGvYc2uAI96G9zC99naHGXUzcJ4gew7rGB5tKMK1tp2ekalVwYwan3ADMk6AYlAJ237MrPJfScW63HG8wf0k94DqSOiqK9ezbOddtVYAyPw2EPqkH83Ztxa3CLxgdUt77VbdpCrRpGpZLOGH2qbm1KzolrXOMXaZMCG4xmcYWJ2GpAcC26RIcIggjAzrKD6Q2N9o1gtDuzpOqAgZGjUAA6gGAryjvJZHGBaKM8C9rThnAMShj7Md06dHZ9F1Wm3tqgdUe783fJLWyODLojKQUVt2JQDr3ZtJ5gEe9BS7+VGmzBzXAgPjAg5j+EDCph9OiIvtNstNpszrjLw7QNN0SDdacMOAI8ShcHI8T49SgdidPUGPgva1YUwXvIa0DvF0DqcUqJBGkycpnX5FVtey3nl9R15oP4bQIazEflxl/wC4+EIOv9obP+v/AMdRJdXRwP8AqSQV7IjxOeOoXjSJxjTRJJB1atnU6gBexpIHtYhw6OGIOPFRKeynipTuVXOZjebUglrRlddEnGBjK8SQWDTex8D8lA7O486eXgkkgPdxbc4VLgiagI70xeAvNJjlKMqW74c4VLS7tqjfZF27SZOjKcmP6iSeaSSDjb1lDWANwkFrRoMDEcAvnXe6xMp7VtFId1jjTmNO0ZSLiOf4hK8SQfUtipNbTY1vshoDegAATqSSAG+1Rvcsx/5zh50an0QY0YNx9GUkkHswRPEnPl/KbFpLTpr69ySSB7tW/oHrxSSSQf/Z"/>
          <p:cNvSpPr>
            <a:spLocks noChangeAspect="1" noChangeArrowheads="1"/>
          </p:cNvSpPr>
          <p:nvPr/>
        </p:nvSpPr>
        <p:spPr bwMode="auto">
          <a:xfrm>
            <a:off x="155575" y="-1042988"/>
            <a:ext cx="1543050" cy="2181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7172" name="Picture 4" descr="http://upload.wikimedia.org/wikipedia/commons/thumb/c/c1/Basov.jpg/162px-Bas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647" y="3356992"/>
            <a:ext cx="2272253" cy="250346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BDAAkGBwgHBgkIBwgKCgkLDRYPDQwMDRsUFRAWIB0iIiAdHx8kKDQsJCYxJx8fLT0tMTU3Ojo6Iys/RD84QzQ5Ojf/2wBDAQoKCg0MDRoPDxo3JR8lNzc3Nzc3Nzc3Nzc3Nzc3Nzc3Nzc3Nzc3Nzc3Nzc3Nzc3Nzc3Nzc3Nzc3Nzc3Nzc3Nzf/wAARCAD/AMUDASIAAhEBAxEB/8QAHAAAAQUBAQEAAAAAAAAAAAAABAACAwUGAQcI/8QAOxAAAQMDAwIEAwYGAQMFAAAAAQIDEQAEIQUSMUFRBhMiYTJxkQcUI4Gh0RUzQlLB4bEkYnIWQ4Ki8f/EABQBAQAAAAAAAAAAAAAAAAAAAAD/xAAUEQEAAAAAAAAAAAAAAAAAAAAA/9oADAMBAAIRAxEAPwD2ZV6kAcTXE3qSkmBIqkKiCCD/AKpvm7SSScZxQXn30cwK4m/SrgCqDzyJAKjPIpweH9JmgvxfInI+lPTdpJyMVnkveoZ5NTpcI4JmgvkvoV8Oad5giZxVU26QQBEmhtR1ljTh65W6eGweaC9LqRMkYphuEiJiCawlx4ncdd2h4NT8KUDIFQs+LfIQE3BDqZIS4kEKnsaDfqukpmRkcUOrUdpMhMDkzxXmdx9ojqrkMWlsSCMlRyBVc94meuVKdub+LdHqDUQVe1B65/Ewfg2KxI2moVaq7mG0142vx8whJQxYOvvbp3lzbHsI6V21+0fVU3Iacs7byT/e4dw/+VB6+rWH0JktoP1rh1t2MNon8/3rD6X4y03UiG31/d7iY2ufCo+yuDV6pz0hTZBSRg0FwddfAw23M9j+9NGvv7oLbf5TVPuIA7E5NNIO/P1FBd/xx+SNjf5z+9dGuPwfw2pHz/eqPeCsxJjArqlQkwc9xQXJ15+AfKbj8/3p41148tI/Kf3qjKoBJnPemocMlIOT+lBoRrD5GENfQ/vThqz0kFDf6/vWfS4QoQqOk9qmQQOTmaC+GpPn/wBts/WlVajdETFKgYo8AcVC5kkoV14pzyoVxJqMpJAiJiCKBpwImT1qcIIQnMQOKb5ZwD866SQuBnGKDuxSgJgH2NPVLQK3FBKQMmutgEblDNUWtal5iAwxOTJUOw5oCrvVXW2j5LeFGErKoJrP3H3gqKG1efcuHdvcM7BGc9BUNxqQSrcSTtPPt2qJd8FtOKRH4mVTztHNBm9W1S7YughtaFuyAott4PyoN124S0U3Nz5EqnHIP+KmdvrZt164eAU4D6OyRWXvbxxa1Pr9a1KhNBYKduEL9EKQAIKsGPnQr90644py4BQAcBIoNd86v4vUOx6U5u8Vt/FGBzPBoJfvQQkqB2p/tBEq+dK2v0+b6kb5BhKeBioTbt3SFllflkDCO9CJD1otPIMTMcigtbW9fZcCnhtaJw0c/wD5W00Dxmzp7KGn2HfJKsgHdA7ivOxchSQRMgzB60XY3Sm1ZCQJwFZFB7haa1p14lDlu7gjkiKNWmYWhUgjJFebaA+09O9KV4lPlmFf7rQ2OtItXwgvFTR6EEY70Gl3pQuAMc10KKyYJpnnW7gBQ4gcQVYmiWm4TCRFAOSCfVlXFRwdwIBAPSaMEHp1zSKE9AJ70ESRAE8zmp2iAuEniuJTPxACDyKex6ViQOaA1sEplSQaVFWze9JIBOaVBWu+pRGeMGltwk5xT1+k9aasEIA6+1BISI2q5IqGApRPU02Vf1A4/WnBIVJkCMzQOcnyHPUEjaRPY1ibhtbVxvAnaCmCJwau9Uu3XXHG2oCUYjuarrKwur54JaT6uSRwKDO3Jc8xUEbCIO0YFD2d0hsXAWvdtQRFbXUNFNq2Wm0Be7G6Mq9qz7mguK9ZbA5TgZ/Og8/unQ+4eUt7SR854oO4aCHEp+IAYjpNbl7w2fKU2hvYrnIxPvQ9t4VcUuXEqgc4xQYlaEoZI2ZPJqJaVlJMeongcCvRP/Sm8hJEDg+nn5VJbeEmWh5atyiDJKhmg86CFoWlQG0dzT7lWQFQcRgyK9If8MW6QCGgYHB6Vn9a8PrYCHmW4TMKRHTvQYm4SUQQPTzIqRl5t1sBRx/xV0jT0AlIWEz0iZqt1DSnbYKcSgnOUgUBFncPWa0rbfSOwFaFWpN3DLLjdwne38bZ/X51kWGwpvcBLg4E0RaL2Ow70wccUG/t9bQ9a7XRLaQJUBurSaLqqWn0tOXHmW60goXMhPsa850lTjF5sZcAUoTHSK21iyoMC4QghwD1JPCx1B96DbwFDBwetRhQKgCMmhNBfL1oU7ipKT6FK6jtVklsEbiKDjSQuJ47VOywPMB49q6hsgiIOelFtJhWB8qAphJbTCQCD3NKp2nAAcfkKVBSPABwdIpqxuGemRRDyCHCCPrUQQVY+lBGpJIBjcetQPuNsNla3AlBIBJo5SNqYmqjXkEW0IIO4gbT0NBW3dq5fX5ZYWSp0j1A4FbDTtLb0qy8tv1LI9Z7moPCGl/dbU3T/wDMc+D/ALRVvfKSlBMj2oKN9G5XqH60Kq2TuJnBHHNHrBUSoid3BpmyAcZ60FauzQRJHPtSFigDH5irUNgwCk0iyYkpg9KCqVbNwPSfnUamUJEiatSgARiaHeSMAczQUzrYUCP1oJ5hLiCgiccGrJ8FLqu04qJaZzAoMyvQGXlbyohKegHBoV/RJSqIUQMKPNaxbaUoBmJoPYqVZHTpzQeU6rpC7G53tKKQTMjkH3qF/eEoU4pCkmAogZ+dbfxBbrC1KWkETmBkisbetAoIamOIPMUEqrpLBaQ5Cggy2uc1t/D1197tvMQv8QCCmfi9q8yZb80eU7uAHwhXA+Va/wAPbrAIXu9JHRVB6joDaUWznl5Run5e1XCRIB5/xWf8N3JUsBDiFNuj1EDrHatGhGcRHegegBJ65qZsHeABIpiAPjyqcARU6MKKhOcUEyBtAJIJI60qQUs8HjpSoBHSS4SocnimQBwPzqW4VCs5PPFQpUEyBkqoGPJKkYBCiDEVRWbD91qjds8kmSVKKugrRPKEbiQnaMmaq9AuC9eXdy5khWxB/wA0Gs3JabShAG1IAAFAvrK3lDpxTHHyYSOvFRKWB8Rg0DiiGx6c+1MDYgmY9qcHgU8xPAFdQ5sBKoOc4oOpGxMzHzrjqm0j8QhXECnKyhUwR0pnoSmFFPHAFAM6pMShKsniKHdJ6piKJdVtSFKIH50M68hQgwRt4oK54FZUrbKu4qA8D3o1KQR6CIPWh1p+JSsCYEUAtwQEEcUKgT8Q+QNFOAccj51ClJMweBxQVOq2i3EK2rlP9p6fKsPqdk6LkuNglX9TSufmO9elODd6VJG04NZq/tm3FKQ5Pp+FXBFBhXWyw7vCNyTkhXIrRaOtLqPQFKAGQr+mh72wDwW2pJ8xsekg5IoPQ75yyfPnogDAWROfeg9D0h51v1AbVJ9SNv8AVHSt1aPIuGG3cwoTXn+kPouHmzbluRlaUnBrc6SlQZKVx6TIgcigsCUnaIhNTpSN3PGMGoClWMYORUqFCMYM0BYSEe89qVPayDANKgCuYlW3MUOBtKjBMcdhT3VAkHpEZ71FMTJ5oBNUdKLB5Q9SiIH50B4alNkqEneVZ6TVupCXElBggiIqu05paHXmuAlUAAUFsgkRMCurCQiUnrTUYbCVfEPauAklRHSgjcSpQAClACuhC8BSyRMiTU42kAKkk9hUrzSUOsoAgKbn3mgY2kAhMZ9+KhdUqVABOOCKM8sbikKG4dTxULxb3EDPWaCufRCZUpRnoTQykhABDcj36Uc7mARiaBUkqdA5SOaDiEpnAAM5oZ6QmNxKetEeWvcomPYUM+oFHBCh0NBApQkxyKgUogFUgH2pge2SFfEaW/AAMj5UDC7vEAiTx86otRcW24oPAKB+JPVVXbuxUBIhA+s1m9cfV5gQGwVDI3SD+VAA3ds296lYUQg4ClDj2NC6nahi8D7QSpp+IBGFf7qd1bd1YrCmhuCogmDTNOc3tJtbpKXG1YQs9D79jQWOiutsydhbhUKIzFepaE4p2yQte7I9JmQpNedabp6kFQSqEpPqDhr0nQbVNraNMpJJUgLM9KA0NnCeKehJCsTEQBTyAuIHBnNOggyOeflQFoBA9P60qGglKZUBilQAuxOAYio1GQTFJSsz0qBbkFQHMUDmyd3OQOKCevEae7dPvDGCkdzRjJ9IPM96ofGLDjyGfKSFBRhQPSgif8ZW6VqQpKUkHPq4+dG6Z4r02+2oQ6AojqYrLPaKylKnLh1DLYA3KUJJPtQh0/TkqLjCLpZj0qEJJPsDFB6Wi5bWE+W4lU9jUpuSt9BUPhHPtXlVi++0sLt3rhpwEFTL4ifz4r0jSbn73ZNvKjcU+qKAtV3N6pAPp2zzQt7qtrYpWu4cCUATJPWq/UnvurhfSqIGflWB8RXL2pPICVQhSuFH9aDSXfjuwcfDdsrzFbo7AfWhmfGbRcVuSoH+odzVOnw5bs+UykfeLpaZO3AQO5PtTv4bZAKa81DykAlQbbUoCOTI7d6C9f8AFqlo/AaKuoKuKiRrjjpPmJQCRMA1mVOaU0oNMvS4kkEBf+KP09i3uXktEBKjlJSYCh+9Bal9Li9yZO6pt8CMwU0G9aKbJS2pWOExT2kqAAJwBmaAtt1MADj3qm162dWPPtxv2GYJ6e1W0lsgxwI+dMuN3lxsweg7UGJTcpuA7KfLcEERXA6oPFS0Jnb8HRX+6Zr6WrS43tN7QVQYERVahxasNmQM4GQKD0rTL+2udNZUppZdHpBj4gMwfevQNHcFyw0623tARAT2rznwbp7t1aIbLhQhKipXXdXoOlO2enxblSgmI3zMUFwtHomCR37VC4CEhMSO9FBICMEQeCDNQqEJG3iINA5sEoG4An2pUt0ASSPlSoKFasEEzn6VGVAf7qNS4BMdetNKwQOpmMUE7bp3ZiRx7VHqRSWUqVBCc11BGSP0qO9BXbbASFK6jpQeaXZ1DW9YWlRKLZtYSVJJ/DHXb3PvTfFXhu6trltekWn3i2fZDTgJ3uJVM7pORIAEiK2qtNZQ2kBKlZkkEzTV2raXAobyon+44oMv4d0PWbWC9+IzGbZa95Kp6Hpz3rf6c23bW60Np2JnjsaBbcIAS0YJPNGubm2Z4J5I70FF4lut48sKEnmKzDLIvL1DW8J2nk1b68Q7cJ2KHFVDbO10OIMK60GovNIfeY8u2V5bPp3EL2+Z33EZz7U3xLYWV/oLVjaOfcLhhW9BbnbMEEGOhmrHTrxL9ihLiQFJwTP60nGwZxuB6Cg8sHhZxm9Dt/eMrTMqKFFSlmO9Wuj6MtxakWzzobTCkFw8H27VsX7Bp1e9aUiO44qZhDTLRDRSpQ4AECgHZ85aQH5kYOM/WmXOwKTtSr5RFWrDS1JKnPSO3SaB1AAISoAAzQDzO0qPpnIHSk+QIImQY+dQBwpBJ69zTXH0wBugTQZPxPL1yspCRtJJgc/OifD2lG7UmAkIW36lHpUmo2K7y+Qq3OVEhYiNwrTWwRaBKGkgKKQlAnrQWekWyre3FrbKw2mFK70bp6Ei8Uyv1FQ4PWoNMd8l/wAl6So8q96IcHlak05GFyMdKDWWsJs0JI+FPE5pinNqJEwZxFNbcSLYbgPrmoVkboB+lBNuJSkzEilUJUopTEER1MRSoM6twlR6gGPnXUqJHpBSZJwKiUqIAAyO9c3DpNAU1wQTn261y5WkKSCTAniokrUkAySB1rl4sKjb0696Di1uuJUEECB0FAqZfU6VJCdp5NFoJAgEzRCG0hvceTQR6bbBT7aFH0g7lGOld1R4FKw1MZqxtIbYMCVLwMdKA1NCT6UjMc0GFfe/6hW45FRpzkcGmeIE/dlqWn4gfyoT76LctpcBg5Ku1BrNGO0pSCCCJjtV+zbb/VmDWV0m4QFb925P9wrXWd0n0xB+dB02PpkrgDmhnmUKhsBIzMgUep8A4VigFmVbsiKBPu7kDiAIiqi+URzOeKs1gbc5mqbUHZMJ6cUFVeXASCMgdZqFDpW1hQzwI4qG6dU85ChgGDSQk7R7UBtofxt3EVY3yd+lSPSdydqhzMiIqoaVkJSTk9au1ofdu7VtDc2zSQvccAroL1SD90t3ViHJE+5oi5O+4thwoZUKCQ+FlKXOECYHNGac2p+6+8OTtSMBVBfNiGE+pO6OtQ+ZBMCD0pvmcmRURc5gz1oJ5nlUUqH8xRAgE/KlQUdKuq7nFcA7UEiFAhQVOeK44FFsqxjmklWCImnN+oFJgg0ECFT8J/KiA6qB2jE96AK9jpGZBpztzsEK68RQXNi4XN24gRjnih9RchJ3wBGDVW4HWyq4t/5qhCm5wr9jVLr1zrb9rtt7It4lS1ODH60Gc8T6khBWlam54lRqmf1AOshCYVICYT1oF6zuHLkuXaSpZn4+BVnp1ohDiVlPrBEGgvLAXFnZsbTCkj1jnHtWn0jVG3MLMEcTWfZXtAjk96gP4b5U2YCjkUG/85JiMT1muKXkTmay9nqyhDbhmBgnkVZm9StKSnryaAu5uEoSUzHaqG9WSZK+eaLdXyd24e9U93JGCSZ4oAnVRcAIkhRqeSDjpQq483II9648/wCWgkGTHfrQH6fufvm0jqcfKtdbCGhuJBSetefsXy9NUw+yPNcDgTs/unkVqVa9aJbU6SrJ+CJJNBcJVLgc5MwlPc1fWyS2xtJyRM96z3hrUrTUnHghcvsn1NnlE8VolKBEcYoHl1zb0J/4qKYmeTXPUOD8xTZlQnHzoHqdSkwrcMdKVNEH4oPaaVBXGkKaQQecGnTQdSM4NIAgiljnrXDzQQ3wCXULR8Kx261C6j4FxuCTJ9qLcIW1tUMjiomlhQKYHvFAILxCndiVpHcE1K8A43AWIPJobU9Itbi3dATscUP5iCQoVkWNNvrV8tXN7c7p9KiZCveg09xpVstohaUGM5qju9KDai4w4Ck4jsKZdeHtV1AS5qqvLPAIPH1que8Iuskj+LrQrn0jr9aDt5dG1IwCR0qBOoBa5B5GE0O54YcdcO7Un1DuautN8IMJRv3rU4DMk0HNPIWFEfrVvauFB2qIqZjRfuvrTCgOZoG5UUun1RnpQEPPqKiGxNB3aSk5xNTsjesSQO0daDvXSklM5ScyaCtXKSuQQQe9CrXuXtUAQDJE0x54J3EK6yKG84qKickjmgNYBevUpiSgymD196vbBn73qLaEgFls+ok9OtUWipWpt1bSNz769jSe5Nam/Sz4b8PXLpXL5Rs3jlSz29hQYu2153TvG1xqVsCWi+QpAOFJ4Ir2i0u27y3buWVbmnEgpUDXzvbKJXJyT9a2ng3xMvSlG2fO60WqSOqD3FB6yHJSVDoPrTEuqUMgD/FC27qHUIcaXvQoSFJPNSCCVYJB+tA9bgwApRA4MUqjCoxJFKgiBkwJNO+dcJBroFB2aXNcpUDk4UP80M+lTNzBEAgEEdaIGOn5119pT6EkfGnKD/igjIB+REGgbxl9KD5YDiex5FHs+oDd6T17ipIHpBFBjnH75tagpsKT/bkbaGLl/dkpbttnua2TqGt3qQkn5VGEpQfQ0J7jFBn7TTlttpNwmV9farRlG04JEc0Q8oJTAkE9TQzz6ENpAMmevSgdeXGxlUH2rNvOKUvnI6CpNS1NtslsKG/mqZWohIBIPvmg0Fq6htKvT0596z2tXcOE7gOs1GrVlZKeIqkvLlV1cROOpmglQ6t1YT0UeKlu0pab2JPqXgkdBUtm23bsF90GR8JPFXfhXQxqVyNU1Fsm3CoYaI/mq7/+P/NBeeEdHLNs3dKBDq07WEqHwJ6q+Z/4rK/adqvnXzelMqlu3y7HVZ/avQvEerNeG9Gcu3SF3TidrSePUe3y/wAV4g64t91TzqytxaipalcknrQMR6BgR70ZbuKBAkHvihgAVROalQckig2/hTxJ/DnkW94om0We07CcT8q9IQd6RtIKTkKHWvCrfck7ySOkGr3QfF+p2D21xX3i1SqA2vp8jQesEE4UQSKVV2na9pupMec2+loz6m1mCk0qAsCVEkU4AkwK5FdSSkSDFBwiDXKdEjdwKb1oOipmYUduZ+dQwalY37wQJ96Dr7JgOJEKSMjvQ3mA5B561ZqKAgqWYjPyrE654m06yuA1buFZJ9SU5Sk/PpQW14uXEgkAzz3p7zqEiDG6O9Y1/wAYNBwhxpxMHConFA3njFvJbCjGMig115f7WJKgO0VkdX1NZWoNrjGTNZ+/8Q3F0rAKU9hQYeecSZJHvQWDjyh6lLk95qHe46qQSRwaETxJJIoxLiUtDABFAnd2wgCFdqlsrZIhxxPpSciaHblbgJzuMJAyVH2rZ+H/AAi/clFxqqfKt05Tbf1L91dh7UA2h6KvWnk3V22pGmtn0p6vHsP+3ua9Ct0t27ZuLgpaS2nA4ShIpM2yUpTsQEoQISlIgAdqwX2k+IznRbFY73K0n/6fvQZvxl4hX4g1VTqVKTatellHt3/OqNOPrNRj1ciI4pwJBiMUEickkVMhJIkR9aiROdtTJG7IoJVKIRMmY4p1ilSEycyZNNQkurCUjCeTR7SNowOtBOCI9ICe9KkmZMClQeu5609En0zANMmpUTIIAoJPKKUycpAqFSYPBmjJ9IwKhW1mEjJzM0EAzgc1x+8asGVOPOJSBySaG1S+Z023U66sSBhPevNfEOvP6kqFkhsGUpmgsvFHi1y9Uti0cUliIxgqrD3FzKVY/wB0rx7ecAzQzLS7u5Zt0/E6tKR8yYoPWLPwG1feC9OeaBRqPk+YTJIcCsgHtiKwmpabc2QIWzxySOa+hbJgM2zbDQAQ2gJSKxPi/SksXalrT+E9JEjE9RQeNKk8pjNPCSQREjFa260ZlavwwAnrJ/WidJ8G3GouAtNHyOC4vCfy70GJQiBnqqAB1q/0vwrquqEKDHkMGPxHsfQcmvTdD8EsaWjehtDjoz5rmT+VXZsVNDdhZ6CaDLaH4XsNHCXQjzrkcvrGR/4jpV0EFQKvzojyXVOErHzoLxDq9toOmLvbkBQT6W2wcuKPAoKbxr4jT4f0zZbqBv7hJDSeqB/cRXjTilOuFxxRU4olSlE5JNEavqd3q+ouXl6vc45nHCR0SPYUOkUDRz/xXdgkmTinhOQOtPSiCB0mg62jcCfap0jy0niSOtJpErIGIHNJuVPAHIB5oDLNsobO4jJ6UU2klQ2gET0qFOOFGelEITGdxB5gUExSCTSqVCU53yD2FKg9XQiekjvTmElSwRwD0rgISAdsSO9St7URmAe1BMQCAD160DrWos6balxahIwBRF1dN21qp9ZAQkcmvKfE+uL1C5UsFQaBhKSeaAbXdYdv7hS1LIE+kE8VQPuTJPTginukGDOTk0I6orkJxQQPOSqBJNXvgCz++eMNLaIkB3zD7BIJ/wAVQKCQRnPetz9jtt5vixTxH8m3UpJ7E4oPdGdolSjA5kmK838ZePLe8WrTdItkXjIcCHLpZhG6eG4yo1U/aZ40du3laDpLxQwkxdugx5kf0gjp370F9l2lu6n4gTeXTZNpYt7m9yRtK+EwPbJmg3mh+FW2Q29qCi+rCktKTAT7KHU1rWbcIAhICBwkYxSTlUf1HkGnuq2elAMEUHXnAZbbkCoFIOCc9OKkZRzukE111WQmMe1AI+pm3aceeKW20JKlqUYAA614L458Rq8QaspxG5Nq36bdE8J7kdzWp+1Hxb97dXoumri3bV/1DiVfzFdEj2H615koSSTM0Ea0mZPFOQQcdqSsn2rvpSJFB2YMmiAMBQyYzFQbsAx9aIR8ODJ79qBxWEtlR5FPshg+/cUK+ApaUIPGTRrCYbBTPFAa2TxGaMYCQRuSeczQba9ywQJ9qPaEbd6IPXNASVAExBJ5mlSK0oUZEzn5UqD01SkggRgdK7KgoCQcYqMmk8vYjeeAMUGb8e6p5LCbNByv4s9K83uFhSj7VZ+Ir5V9qr7pkgKhIPQCqR9YIM4nigY4sEEUK44UwKcpXIqMp3ZNA5DaSQrmtx4Huv4Toevak1h1LaGmj/3Knj9D+VYq3SUqO/4YmtSw75HgdsmYeulumOoSNoH1oMy4+m3UpQhVweVKyEH/ACa9O+xH8Sz1W5WtTjq3kJUpXYAnH1rypxltmHr/AHHcCW2Udfma9T+xi982x1JsNoaSl5BQhA7g8/Sg9TCkxJMEDFLfkkkmhvMUpMnGYkU9KjJkzHNBP5hgmeKyP2g+Jv4FpXk26ym+uZDQHKE9VftWku7lu1tnX3iQ20grWRzAr578T6+9r+rO3rw9JMNNzhCBwP8ANAApQKiokkkzPemOFECh0uEyU49qQVPNB0x1OKR27e9MWr1QfpXQVEdOaB4+E1KjAzgAVEkkiD1pr5UEhI6mKCS0BWVLGc1YsJwUkZFB2wCABxHUUexIBPegNsrdT9w0y2JcWYSAeT2qwUy6whfmojYstqzlKuxqsZ3JUlSSQRkEGCKMbWtxYW4oqUoyVEySaAtI3YIgDiRzSroG4lO+CO4mlQ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6" name="AutoShape 8" descr="data:image/jpeg;base64,/9j/4AAQSkZJRgABAQAAAQABAAD/2wBDAAkGBwgHBgkIBwgKCgkLDRYPDQwMDRsUFRAWIB0iIiAdHx8kKDQsJCYxJx8fLT0tMTU3Ojo6Iys/RD84QzQ5Ojf/2wBDAQoKCg0MDRoPDxo3JR8lNzc3Nzc3Nzc3Nzc3Nzc3Nzc3Nzc3Nzc3Nzc3Nzc3Nzc3Nzc3Nzc3Nzc3Nzc3Nzc3Nzf/wAARCAD/AMUDASIAAhEBAxEB/8QAHAAAAQUBAQEAAAAAAAAAAAAABAACAwUGAQcI/8QAOxAAAQMDAwIEAwYGAQMFAAAAAQIDEQAEIQUSMUFRBhMiYTJxkQcUI4Gh0RUzQlLB4bEkYnIWQ4Ki8f/EABQBAQAAAAAAAAAAAAAAAAAAAAD/xAAUEQEAAAAAAAAAAAAAAAAAAAAA/9oADAMBAAIRAxEAPwD2ZV6kAcTXE3qSkmBIqkKiCCD/AKpvm7SSScZxQXn30cwK4m/SrgCqDzyJAKjPIpweH9JmgvxfInI+lPTdpJyMVnkveoZ5NTpcI4JmgvkvoV8Oad5giZxVU26QQBEmhtR1ljTh65W6eGweaC9LqRMkYphuEiJiCawlx4ncdd2h4NT8KUDIFQs+LfIQE3BDqZIS4kEKnsaDfqukpmRkcUOrUdpMhMDkzxXmdx9ojqrkMWlsSCMlRyBVc94meuVKdub+LdHqDUQVe1B65/Ewfg2KxI2moVaq7mG0142vx8whJQxYOvvbp3lzbHsI6V21+0fVU3Iacs7byT/e4dw/+VB6+rWH0JktoP1rh1t2MNon8/3rD6X4y03UiG31/d7iY2ufCo+yuDV6pz0hTZBSRg0FwddfAw23M9j+9NGvv7oLbf5TVPuIA7E5NNIO/P1FBd/xx+SNjf5z+9dGuPwfw2pHz/eqPeCsxJjArqlQkwc9xQXJ15+AfKbj8/3p41148tI/Kf3qjKoBJnPemocMlIOT+lBoRrD5GENfQ/vThqz0kFDf6/vWfS4QoQqOk9qmQQOTmaC+GpPn/wBts/WlVajdETFKgYo8AcVC5kkoV14pzyoVxJqMpJAiJiCKBpwImT1qcIIQnMQOKb5ZwD866SQuBnGKDuxSgJgH2NPVLQK3FBKQMmutgEblDNUWtal5iAwxOTJUOw5oCrvVXW2j5LeFGErKoJrP3H3gqKG1efcuHdvcM7BGc9BUNxqQSrcSTtPPt2qJd8FtOKRH4mVTztHNBm9W1S7YughtaFuyAott4PyoN124S0U3Nz5EqnHIP+KmdvrZt164eAU4D6OyRWXvbxxa1Pr9a1KhNBYKduEL9EKQAIKsGPnQr90644py4BQAcBIoNd86v4vUOx6U5u8Vt/FGBzPBoJfvQQkqB2p/tBEq+dK2v0+b6kb5BhKeBioTbt3SFllflkDCO9CJD1otPIMTMcigtbW9fZcCnhtaJw0c/wD5W00Dxmzp7KGn2HfJKsgHdA7ivOxchSQRMgzB60XY3Sm1ZCQJwFZFB7haa1p14lDlu7gjkiKNWmYWhUgjJFebaA+09O9KV4lPlmFf7rQ2OtItXwgvFTR6EEY70Gl3pQuAMc10KKyYJpnnW7gBQ4gcQVYmiWm4TCRFAOSCfVlXFRwdwIBAPSaMEHp1zSKE9AJ70ESRAE8zmp2iAuEniuJTPxACDyKex6ViQOaA1sEplSQaVFWze9JIBOaVBWu+pRGeMGltwk5xT1+k9aasEIA6+1BISI2q5IqGApRPU02Vf1A4/WnBIVJkCMzQOcnyHPUEjaRPY1ibhtbVxvAnaCmCJwau9Uu3XXHG2oCUYjuarrKwur54JaT6uSRwKDO3Jc8xUEbCIO0YFD2d0hsXAWvdtQRFbXUNFNq2Wm0Be7G6Mq9qz7mguK9ZbA5TgZ/Og8/unQ+4eUt7SR854oO4aCHEp+IAYjpNbl7w2fKU2hvYrnIxPvQ9t4VcUuXEqgc4xQYlaEoZI2ZPJqJaVlJMeongcCvRP/Sm8hJEDg+nn5VJbeEmWh5atyiDJKhmg86CFoWlQG0dzT7lWQFQcRgyK9If8MW6QCGgYHB6Vn9a8PrYCHmW4TMKRHTvQYm4SUQQPTzIqRl5t1sBRx/xV0jT0AlIWEz0iZqt1DSnbYKcSgnOUgUBFncPWa0rbfSOwFaFWpN3DLLjdwne38bZ/X51kWGwpvcBLg4E0RaL2Ow70wccUG/t9bQ9a7XRLaQJUBurSaLqqWn0tOXHmW60goXMhPsa850lTjF5sZcAUoTHSK21iyoMC4QghwD1JPCx1B96DbwFDBwetRhQKgCMmhNBfL1oU7ipKT6FK6jtVklsEbiKDjSQuJ47VOywPMB49q6hsgiIOelFtJhWB8qAphJbTCQCD3NKp2nAAcfkKVBSPABwdIpqxuGemRRDyCHCCPrUQQVY+lBGpJIBjcetQPuNsNla3AlBIBJo5SNqYmqjXkEW0IIO4gbT0NBW3dq5fX5ZYWSp0j1A4FbDTtLb0qy8tv1LI9Z7moPCGl/dbU3T/wDMc+D/ALRVvfKSlBMj2oKN9G5XqH60Kq2TuJnBHHNHrBUSoid3BpmyAcZ60FauzQRJHPtSFigDH5irUNgwCk0iyYkpg9KCqVbNwPSfnUamUJEiatSgARiaHeSMAczQUzrYUCP1oJ5hLiCgiccGrJ8FLqu04qJaZzAoMyvQGXlbyohKegHBoV/RJSqIUQMKPNaxbaUoBmJoPYqVZHTpzQeU6rpC7G53tKKQTMjkH3qF/eEoU4pCkmAogZ+dbfxBbrC1KWkETmBkisbetAoIamOIPMUEqrpLBaQ5Cggy2uc1t/D1197tvMQv8QCCmfi9q8yZb80eU7uAHwhXA+Va/wAPbrAIXu9JHRVB6joDaUWznl5Run5e1XCRIB5/xWf8N3JUsBDiFNuj1EDrHatGhGcRHegegBJ65qZsHeABIpiAPjyqcARU6MKKhOcUEyBtAJIJI60qQUs8HjpSoBHSS4SocnimQBwPzqW4VCs5PPFQpUEyBkqoGPJKkYBCiDEVRWbD91qjds8kmSVKKugrRPKEbiQnaMmaq9AuC9eXdy5khWxB/wA0Gs3JabShAG1IAAFAvrK3lDpxTHHyYSOvFRKWB8Rg0DiiGx6c+1MDYgmY9qcHgU8xPAFdQ5sBKoOc4oOpGxMzHzrjqm0j8QhXECnKyhUwR0pnoSmFFPHAFAM6pMShKsniKHdJ6piKJdVtSFKIH50M68hQgwRt4oK54FZUrbKu4qA8D3o1KQR6CIPWh1p+JSsCYEUAtwQEEcUKgT8Q+QNFOAccj51ClJMweBxQVOq2i3EK2rlP9p6fKsPqdk6LkuNglX9TSufmO9elODd6VJG04NZq/tm3FKQ5Pp+FXBFBhXWyw7vCNyTkhXIrRaOtLqPQFKAGQr+mh72wDwW2pJ8xsekg5IoPQ75yyfPnogDAWROfeg9D0h51v1AbVJ9SNv8AVHSt1aPIuGG3cwoTXn+kPouHmzbluRlaUnBrc6SlQZKVx6TIgcigsCUnaIhNTpSN3PGMGoClWMYORUqFCMYM0BYSEe89qVPayDANKgCuYlW3MUOBtKjBMcdhT3VAkHpEZ71FMTJ5oBNUdKLB5Q9SiIH50B4alNkqEneVZ6TVupCXElBggiIqu05paHXmuAlUAAUFsgkRMCurCQiUnrTUYbCVfEPauAklRHSgjcSpQAClACuhC8BSyRMiTU42kAKkk9hUrzSUOsoAgKbn3mgY2kAhMZ9+KhdUqVABOOCKM8sbikKG4dTxULxb3EDPWaCufRCZUpRnoTQykhABDcj36Uc7mARiaBUkqdA5SOaDiEpnAAM5oZ6QmNxKetEeWvcomPYUM+oFHBCh0NBApQkxyKgUogFUgH2pge2SFfEaW/AAMj5UDC7vEAiTx86otRcW24oPAKB+JPVVXbuxUBIhA+s1m9cfV5gQGwVDI3SD+VAA3ds296lYUQg4ClDj2NC6nahi8D7QSpp+IBGFf7qd1bd1YrCmhuCogmDTNOc3tJtbpKXG1YQs9D79jQWOiutsydhbhUKIzFepaE4p2yQte7I9JmQpNedabp6kFQSqEpPqDhr0nQbVNraNMpJJUgLM9KA0NnCeKehJCsTEQBTyAuIHBnNOggyOeflQFoBA9P60qGglKZUBilQAuxOAYio1GQTFJSsz0qBbkFQHMUDmyd3OQOKCevEae7dPvDGCkdzRjJ9IPM96ofGLDjyGfKSFBRhQPSgif8ZW6VqQpKUkHPq4+dG6Z4r02+2oQ6AojqYrLPaKylKnLh1DLYA3KUJJPtQh0/TkqLjCLpZj0qEJJPsDFB6Wi5bWE+W4lU9jUpuSt9BUPhHPtXlVi++0sLt3rhpwEFTL4ifz4r0jSbn73ZNvKjcU+qKAtV3N6pAPp2zzQt7qtrYpWu4cCUATJPWq/UnvurhfSqIGflWB8RXL2pPICVQhSuFH9aDSXfjuwcfDdsrzFbo7AfWhmfGbRcVuSoH+odzVOnw5bs+UykfeLpaZO3AQO5PtTv4bZAKa81DykAlQbbUoCOTI7d6C9f8AFqlo/AaKuoKuKiRrjjpPmJQCRMA1mVOaU0oNMvS4kkEBf+KP09i3uXktEBKjlJSYCh+9Bal9Li9yZO6pt8CMwU0G9aKbJS2pWOExT2kqAAJwBmaAtt1MADj3qm162dWPPtxv2GYJ6e1W0lsgxwI+dMuN3lxsweg7UGJTcpuA7KfLcEERXA6oPFS0Jnb8HRX+6Zr6WrS43tN7QVQYERVahxasNmQM4GQKD0rTL+2udNZUppZdHpBj4gMwfevQNHcFyw0623tARAT2rznwbp7t1aIbLhQhKipXXdXoOlO2enxblSgmI3zMUFwtHomCR37VC4CEhMSO9FBICMEQeCDNQqEJG3iINA5sEoG4An2pUt0ASSPlSoKFasEEzn6VGVAf7qNS4BMdetNKwQOpmMUE7bp3ZiRx7VHqRSWUqVBCc11BGSP0qO9BXbbASFK6jpQeaXZ1DW9YWlRKLZtYSVJJ/DHXb3PvTfFXhu6trltekWn3i2fZDTgJ3uJVM7pORIAEiK2qtNZQ2kBKlZkkEzTV2raXAobyon+44oMv4d0PWbWC9+IzGbZa95Kp6Hpz3rf6c23bW60Np2JnjsaBbcIAS0YJPNGubm2Z4J5I70FF4lut48sKEnmKzDLIvL1DW8J2nk1b68Q7cJ2KHFVDbO10OIMK60GovNIfeY8u2V5bPp3EL2+Z33EZz7U3xLYWV/oLVjaOfcLhhW9BbnbMEEGOhmrHTrxL9ihLiQFJwTP60nGwZxuB6Cg8sHhZxm9Dt/eMrTMqKFFSlmO9Wuj6MtxakWzzobTCkFw8H27VsX7Bp1e9aUiO44qZhDTLRDRSpQ4AECgHZ85aQH5kYOM/WmXOwKTtSr5RFWrDS1JKnPSO3SaB1AAISoAAzQDzO0qPpnIHSk+QIImQY+dQBwpBJ69zTXH0wBugTQZPxPL1yspCRtJJgc/OifD2lG7UmAkIW36lHpUmo2K7y+Qq3OVEhYiNwrTWwRaBKGkgKKQlAnrQWekWyre3FrbKw2mFK70bp6Ei8Uyv1FQ4PWoNMd8l/wAl6So8q96IcHlak05GFyMdKDWWsJs0JI+FPE5pinNqJEwZxFNbcSLYbgPrmoVkboB+lBNuJSkzEilUJUopTEER1MRSoM6twlR6gGPnXUqJHpBSZJwKiUqIAAyO9c3DpNAU1wQTn261y5WkKSCTAniokrUkAySB1rl4sKjb0696Di1uuJUEECB0FAqZfU6VJCdp5NFoJAgEzRCG0hvceTQR6bbBT7aFH0g7lGOld1R4FKw1MZqxtIbYMCVLwMdKA1NCT6UjMc0GFfe/6hW45FRpzkcGmeIE/dlqWn4gfyoT76LctpcBg5Ku1BrNGO0pSCCCJjtV+zbb/VmDWV0m4QFb925P9wrXWd0n0xB+dB02PpkrgDmhnmUKhsBIzMgUep8A4VigFmVbsiKBPu7kDiAIiqi+URzOeKs1gbc5mqbUHZMJ6cUFVeXASCMgdZqFDpW1hQzwI4qG6dU85ChgGDSQk7R7UBtofxt3EVY3yd+lSPSdydqhzMiIqoaVkJSTk9au1ofdu7VtDc2zSQvccAroL1SD90t3ViHJE+5oi5O+4thwoZUKCQ+FlKXOECYHNGac2p+6+8OTtSMBVBfNiGE+pO6OtQ+ZBMCD0pvmcmRURc5gz1oJ5nlUUqH8xRAgE/KlQUdKuq7nFcA7UEiFAhQVOeK44FFsqxjmklWCImnN+oFJgg0ECFT8J/KiA6qB2jE96AK9jpGZBpztzsEK68RQXNi4XN24gRjnih9RchJ3wBGDVW4HWyq4t/5qhCm5wr9jVLr1zrb9rtt7It4lS1ODH60Gc8T6khBWlam54lRqmf1AOshCYVICYT1oF6zuHLkuXaSpZn4+BVnp1ohDiVlPrBEGgvLAXFnZsbTCkj1jnHtWn0jVG3MLMEcTWfZXtAjk96gP4b5U2YCjkUG/85JiMT1muKXkTmay9nqyhDbhmBgnkVZm9StKSnryaAu5uEoSUzHaqG9WSZK+eaLdXyd24e9U93JGCSZ4oAnVRcAIkhRqeSDjpQq483II9648/wCWgkGTHfrQH6fufvm0jqcfKtdbCGhuJBSetefsXy9NUw+yPNcDgTs/unkVqVa9aJbU6SrJ+CJJNBcJVLgc5MwlPc1fWyS2xtJyRM96z3hrUrTUnHghcvsn1NnlE8VolKBEcYoHl1zb0J/4qKYmeTXPUOD8xTZlQnHzoHqdSkwrcMdKVNEH4oPaaVBXGkKaQQecGnTQdSM4NIAgiljnrXDzQQ3wCXULR8Kx261C6j4FxuCTJ9qLcIW1tUMjiomlhQKYHvFAILxCndiVpHcE1K8A43AWIPJobU9Itbi3dATscUP5iCQoVkWNNvrV8tXN7c7p9KiZCveg09xpVstohaUGM5qju9KDai4w4Ck4jsKZdeHtV1AS5qqvLPAIPH1que8Iuskj+LrQrn0jr9aDt5dG1IwCR0qBOoBa5B5GE0O54YcdcO7Un1DuautN8IMJRv3rU4DMk0HNPIWFEfrVvauFB2qIqZjRfuvrTCgOZoG5UUun1RnpQEPPqKiGxNB3aSk5xNTsjesSQO0daDvXSklM5ScyaCtXKSuQQQe9CrXuXtUAQDJE0x54J3EK6yKG84qKickjmgNYBevUpiSgymD196vbBn73qLaEgFls+ok9OtUWipWpt1bSNz769jSe5Nam/Sz4b8PXLpXL5Rs3jlSz29hQYu2153TvG1xqVsCWi+QpAOFJ4Ir2i0u27y3buWVbmnEgpUDXzvbKJXJyT9a2ng3xMvSlG2fO60WqSOqD3FB6yHJSVDoPrTEuqUMgD/FC27qHUIcaXvQoSFJPNSCCVYJB+tA9bgwApRA4MUqjCoxJFKgiBkwJNO+dcJBroFB2aXNcpUDk4UP80M+lTNzBEAgEEdaIGOn5119pT6EkfGnKD/igjIB+REGgbxl9KD5YDiex5FHs+oDd6T17ipIHpBFBjnH75tagpsKT/bkbaGLl/dkpbttnua2TqGt3qQkn5VGEpQfQ0J7jFBn7TTlttpNwmV9farRlG04JEc0Q8oJTAkE9TQzz6ENpAMmevSgdeXGxlUH2rNvOKUvnI6CpNS1NtslsKG/mqZWohIBIPvmg0Fq6htKvT0596z2tXcOE7gOs1GrVlZKeIqkvLlV1cROOpmglQ6t1YT0UeKlu0pab2JPqXgkdBUtm23bsF90GR8JPFXfhXQxqVyNU1Fsm3CoYaI/mq7/+P/NBeeEdHLNs3dKBDq07WEqHwJ6q+Z/4rK/adqvnXzelMqlu3y7HVZ/avQvEerNeG9Gcu3SF3TidrSePUe3y/wAV4g64t91TzqytxaipalcknrQMR6BgR70ZbuKBAkHvihgAVROalQckig2/hTxJ/DnkW94om0We07CcT8q9IQd6RtIKTkKHWvCrfck7ySOkGr3QfF+p2D21xX3i1SqA2vp8jQesEE4UQSKVV2na9pupMec2+loz6m1mCk0qAsCVEkU4AkwK5FdSSkSDFBwiDXKdEjdwKb1oOipmYUduZ+dQwalY37wQJ96Dr7JgOJEKSMjvQ3mA5B561ZqKAgqWYjPyrE654m06yuA1buFZJ9SU5Sk/PpQW14uXEgkAzz3p7zqEiDG6O9Y1/wAYNBwhxpxMHConFA3njFvJbCjGMig115f7WJKgO0VkdX1NZWoNrjGTNZ+/8Q3F0rAKU9hQYeecSZJHvQWDjyh6lLk95qHe46qQSRwaETxJJIoxLiUtDABFAnd2wgCFdqlsrZIhxxPpSciaHblbgJzuMJAyVH2rZ+H/AAi/clFxqqfKt05Tbf1L91dh7UA2h6KvWnk3V22pGmtn0p6vHsP+3ua9Ct0t27ZuLgpaS2nA4ShIpM2yUpTsQEoQISlIgAdqwX2k+IznRbFY73K0n/6fvQZvxl4hX4g1VTqVKTatellHt3/OqNOPrNRj1ciI4pwJBiMUEickkVMhJIkR9aiROdtTJG7IoJVKIRMmY4p1ilSEycyZNNQkurCUjCeTR7SNowOtBOCI9ICe9KkmZMClQeu5609En0zANMmpUTIIAoJPKKUycpAqFSYPBmjJ9IwKhW1mEjJzM0EAzgc1x+8asGVOPOJSBySaG1S+Z023U66sSBhPevNfEOvP6kqFkhsGUpmgsvFHi1y9Uti0cUliIxgqrD3FzKVY/wB0rx7ecAzQzLS7u5Zt0/E6tKR8yYoPWLPwG1feC9OeaBRqPk+YTJIcCsgHtiKwmpabc2QIWzxySOa+hbJgM2zbDQAQ2gJSKxPi/SksXalrT+E9JEjE9RQeNKk8pjNPCSQREjFa260ZlavwwAnrJ/WidJ8G3GouAtNHyOC4vCfy70GJQiBnqqAB1q/0vwrquqEKDHkMGPxHsfQcmvTdD8EsaWjehtDjoz5rmT+VXZsVNDdhZ6CaDLaH4XsNHCXQjzrkcvrGR/4jpV0EFQKvzojyXVOErHzoLxDq9toOmLvbkBQT6W2wcuKPAoKbxr4jT4f0zZbqBv7hJDSeqB/cRXjTilOuFxxRU4olSlE5JNEavqd3q+ouXl6vc45nHCR0SPYUOkUDRz/xXdgkmTinhOQOtPSiCB0mg62jcCfap0jy0niSOtJpErIGIHNJuVPAHIB5oDLNsobO4jJ6UU2klQ2gET0qFOOFGelEITGdxB5gUExSCTSqVCU53yD2FKg9XQiekjvTmElSwRwD0rgISAdsSO9St7URmAe1BMQCAD160DrWos6balxahIwBRF1dN21qp9ZAQkcmvKfE+uL1C5UsFQaBhKSeaAbXdYdv7hS1LIE+kE8VQPuTJPTginukGDOTk0I6orkJxQQPOSqBJNXvgCz++eMNLaIkB3zD7BIJ/wAVQKCQRnPetz9jtt5vixTxH8m3UpJ7E4oPdGdolSjA5kmK838ZePLe8WrTdItkXjIcCHLpZhG6eG4yo1U/aZ40du3laDpLxQwkxdugx5kf0gjp370F9l2lu6n4gTeXTZNpYt7m9yRtK+EwPbJmg3mh+FW2Q29qCi+rCktKTAT7KHU1rWbcIAhICBwkYxSTlUf1HkGnuq2elAMEUHXnAZbbkCoFIOCc9OKkZRzukE111WQmMe1AI+pm3aceeKW20JKlqUYAA614L458Rq8QaspxG5Nq36bdE8J7kdzWp+1Hxb97dXoumri3bV/1DiVfzFdEj2H615koSSTM0Ea0mZPFOQQcdqSsn2rvpSJFB2YMmiAMBQyYzFQbsAx9aIR8ODJ79qBxWEtlR5FPshg+/cUK+ApaUIPGTRrCYbBTPFAa2TxGaMYCQRuSeczQba9ywQJ9qPaEbd6IPXNASVAExBJ5mlSK0oUZEzn5UqD01SkggRgdK7KgoCQcYqMmk8vYjeeAMUGb8e6p5LCbNByv4s9K83uFhSj7VZ+Ir5V9qr7pkgKhIPQCqR9YIM4nigY4sEEUK44UwKcpXIqMp3ZNA5DaSQrmtx4Huv4Toevak1h1LaGmj/3Knj9D+VYq3SUqO/4YmtSw75HgdsmYeulumOoSNoH1oMy4+m3UpQhVweVKyEH/ACa9O+xH8Sz1W5WtTjq3kJUpXYAnH1rypxltmHr/AHHcCW2Udfma9T+xi982x1JsNoaSl5BQhA7g8/Sg9TCkxJMEDFLfkkkmhvMUpMnGYkU9KjJkzHNBP5hgmeKyP2g+Jv4FpXk26ym+uZDQHKE9VftWku7lu1tnX3iQ20grWRzAr578T6+9r+rO3rw9JMNNzhCBwP8ANAApQKiokkkzPemOFECh0uEyU49qQVPNB0x1OKR27e9MWr1QfpXQVEdOaB4+E1KjAzgAVEkkiD1pr5UEhI6mKCS0BWVLGc1YsJwUkZFB2wCABxHUUexIBPegNsrdT9w0y2JcWYSAeT2qwUy6whfmojYstqzlKuxqsZ3JUlSSQRkEGCKMbWtxYW4oqUoyVEySaAtI3YIgDiRzSroG4lO+CO4mlQf/2Q=="/>
          <p:cNvSpPr>
            <a:spLocks noChangeAspect="1" noChangeArrowheads="1"/>
          </p:cNvSpPr>
          <p:nvPr/>
        </p:nvSpPr>
        <p:spPr bwMode="auto">
          <a:xfrm>
            <a:off x="155575" y="-1766888"/>
            <a:ext cx="2857500" cy="3695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7178" name="Picture 10" descr="http://upload.wikimedia.org/wikipedia/commons/thumb/4/4c/Aleksandr_Prokhorov.jpg/247px-Aleksandr_Prokhoro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640" y="2851360"/>
            <a:ext cx="2391504" cy="223382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2" descr="data:image/jpeg;base64,/9j/4AAQSkZJRgABAQAAAQABAAD/2wCEAAkGBhQSEBQUEhQVFRUUFxcUFBcVFRUUFRUYFxgVFxUXFxYXHCYeFxwjGhUUHy8gJCcpLCwsFR4xNTAqNSYrLCkBCQoKBQUFDQUFDSkYEhgpKSkpKSkpKSkpKSkpKSkpKSkpKSkpKSkpKSkpKSkpKSkpKSkpKSkpKSkpKSkpKSkpKf/AABEIARYAtgMBIgACEQEDEQH/xAAcAAAABwEBAAAAAAAAAAAAAAAAAQIDBAYHBQj/xAA+EAABAwIDBQYEBQIGAgMBAAABAAIRAyEEEjEFBkFRYQcTInGBkTKhsfAUI1LB0ULxM2JygpLhJFNDc4MV/8QAFAEBAAAAAAAAAAAAAAAAAAAAAP/EABQRAQAAAAAAAAAAAAAAAAAAAAD/2gAMAwEAAhEDEQA/AMSRIIIAggggCCCdAiJaCPW/sZQNJTqRGoI43suvsDA061eHPFNv+bxefiyECNZIFuNpWmbB2wKVLuC3CVO7DZdUpUarcr5YC3umjNcgZ5g2E3lBkDcK4/0n0E9dEg0jyPPQ8NSr9tnbdBr+7qNpvDGvyf4mVrg6A0AFrwIzQxxESLkaczD78MIIxGFoVDMtqMZ3VQn9TnNPiJIBkgzJnmAqKC1mhX2bi6TWup4cugSBkoVgSY+PKwGBNidSLlc3aHZ/hu5Lh31B+Ulgqlga+5IN/wDLwDjcIM4QTtehlJEg31BBB9k1CAIQgggCCNEgCCCNAESCNASCCNASCNEgCNBoRuQBqkYTHPpmW5TwIcxrxA5hwIUZBpj/AKMIO7gtvNzVnVGwarSDDnZLx8TIJfpxNp6KM3bdWAykcjRwZnAOmYlskXyyREa2UKjhXH+mZFrgfNdrZm7tTvGFpyvnML8BxaRx1QQa+KLyQ8NIAhrmMp07NkgnK3xWnW+l7KAKcETPUAwel4tw91fdm7iuLpIsCGuaAbS4+IA2AAPzXfpdnIe1hAAIkG9iDZwM+UjkSNEGc7PwcwM3duiQSHQQC0gS02Aubi+UeasOy8TjsPmpU6mekSRYF7WOLSYuA5oIJNgNJGisQ3H8UOBAAyGb5ZkAhx8xz0XV2JsWo0tcRD2DITweLQ0CODtNNdYQUXaeHOMb+bRYzEDwtqUx3fekGIe0NDZiBOtxqDATgOy2tXwprsq0wQS003yHS0mZIEDyv5rYf/5Q/SDaJ5jh9Pp5pna2yKn4Z4wr+7f4iJAyuF7VGkEEaIPPG0dlVaD8tVhYevGOR4qIultMVWVXMrtLSDLmEENBPEDrzCjYug0AOY6Wu8szTxBH0PFBHRIIIDQRIIAjRIIDQQCCAkaARuCAMQeEuiyShiGwb/NA0pGAwhqVA0A63jlxUdX7cTZJDO+/UOQIgcjzvPDTqg7m7m7QpnR4OghzgDYZZixV4wW7vhBIvqZ0B6fymtk4eTJE8ZBmOMEBWrCeX2UHOp4PIYDfMkcNTZdNmBaA2ABECePupootI4Im0+SCI/BCdAev1SW4Bs6ddOP8LohqBF9EHPqsjQKBVqagj058L/fFdqtTXPxFCfqgoO++59PF0/CMtZgJpONuuQ8IP7rDa1ItcQ4Q4EhwNiCNRC9QVqII8v7rJO1LdkB34lkDNAqj/NoHev7oM2RoFEgNEgggCCCCAwggggDUbkTUbkD+D+JIxjpeelk5g6mUzyBUYlAS2HdNgdg6Y0AZYc3OI4H1+yseWtdnmIFTBZR8TfDbURN/n8kF32EIBH7a/dlZ6TCCPv5Ko7LcfS4A49Lq2YJ0gTJ+wgnsKWioiAncqAMFk5lQYL+qWgafRsoNalqumExXpoOHiaNo9FUd7cGH0XMcJDgWmI0Npk6azPCx8r9Xo2+/RVbeGgO6fImAZHG2tuNkHmuvSyuc3WCRPODCRC7G9GA7quW3gAQSZzAyWkHyj1lcys2CgbRJTSiQEjRIIAjRFGgVTagQhTKBKBbGkgxyv5JpSsJcxzso9VkOI6oEK69nG0+7qFg1c6ZGun91Sl093sQWYhhHG2saoN/wTJLXSeZtx5+q7uEkdZ+/oq9sbGDINJjL0trcaqxYepYR9/cIOlSf1Utq51E3U9miB0aJSJqAQHmSU4AkuagYrMVe23g5BIidRykHVWVwXPxtKx6oPO2/2zpJc3/4iWuE3DXuz07a2zkdLKm1NAen/X7LXN+9kltR8NJbUpGTaMzMzm5p4HKGjkSOiySpy5Ex9QgQERSmNRFASJBGgJGiRoDag9BiDkEvZx8SRtJsVCntlNl3si2w2HoICl7L/wAan/qaOXFRE9hKuV7XXs4G2tjwQb3u/h4GsxIkDjxt5q5YYDIPKfv3WTbI3xacOCCBUuAIJDBPxPIF3EmzfNTdq711cMASalmh0gOM6XzERoZjSyDV6bdPv7Cm0nLEcF23ubZ7Gu0E3/n7hW7YXarQrkScpPDl5yg0mU33mqi4XFioAWkEETz+ij7Te9o8LSSRaBN0HSONa0SSB5n76Li7V33w9EAh7XXg5TMW1MaBZlvrSx2IqNpkZGudDZqNp5iA4kZZzddNB7P7n7j4Oj46oqYh4+Jz8tHDMPIGo7xRzPyQXxm8DMQC6jWZm/SbOB6A/EPLmE4zahMU6kZokEAjTWRwRbOr4RpAo/hXOmMtCrSL+OkvEm6RjqlKsQ1vh8YbmiHMqcGPafhJkAG4MjmJCrdorT+GDx8QqsDQNXF2jes3B6X4Kqdlm5+DxTK1XE085okUQ0kspkkEuqPLSCXC4AtAAmTdXTG4A4t9UOnu6DO7pGIzVntl9UT+luRo/wDseeKi7lUyNnOygAirWqVeBLw7KRx/SRro0BBkW9myaVKs2phQ4YbENNSgHGXABxY5pJuYc0kTeHCVXqrbrWu1DZ7GYOgWtAyYh7WQBAbVYKhA6SAspxLfv+UDCJBBAEECjQBqNyOmETkHR2NVawue8ZmsGbLcZzIDWyNBJEnkDF4UKviXPJLuJJ6DySqX+G/0+oTCAkpjZKJTNmYB1WoGsBcdYBykwJgHgbILbuBViWukguGVjGZqj3n+lvU2F9OEK47yb1YZjH0K4AcAZbQc2s9oH6nw5jDpa0KoYijiG4euJ/DuotAbnAY+tTcSHMbUpiHOcCJiCQ1w0merujuzQxFBpptr03mc3hFQeIZXtiPGxwgwY01sgg4bYGzqwzitWYcrXhrgwMh0gZsQ1lRrLgthwBBCTtfAYfDFjmYc0uAqVC7GUnG8EvY5gDeMBh6hanu5ug3C0nd2CH1ABUe5rRLWgwwUxZrbmReZJnRVnfPYLMNgn92PEQczQGhrrzmyNAAdJPiF4J4aA92a7Xq417qNR4Z3Vj3IFMOmIgsiRHPmr7t3ZFOjh3vzvFhJdUMXcGguPKSNVkfZPUbQ2nVZTzllg01GhryAP6gCQDfmty2zgW4nDVaL/hrU3U3dA9pE+YmfRBRMVhazKYqU4yOkNNPKS5pccrQ5vA6l3Wbqr7e3DrYimDVrEu8WanmApsmMppgkAloBkuuZ4RC0Lc7YRoYOkx5d3jaYp1BmJbmZYwDpZo6R5qVX2eHOk/S3sgou7e4vdsqvrZK76jaVNrajadQBtNsBznNs10ENEHRtzKtOzt321aOU94xrwBUAeS4tB8Lc7pc2CAQQZHAhd+jTa0RM8oFoUimbfRBzRsqlh6Qp0WBjYFhxIAAJJu4w1okmYAXCwtSpTqOZlZ+HqEgWOYP/AK5PIzIVn2l8PouNs+sC1w1PeNcOgLYPzAQUbtbdlwNBp1OIPT/Dplo9YLVjmKath7ZTmbhwDY1KzulmUm685JWTY+laUHOQQQQGgiRoHKQukOStEl+qCbsulmJaf6gR78VDfTLXEGxBg+i6WwG/mJvbtOKpQQCbKxbhO/8AMYL3NojWDzVcDrHqpOzMe6jVZUbq0g+cHRBvG0NgMd3edstEGLG/nzKs2xcDTY1uVuXoDZcDdzemniaAJgjWORnTzVuwRaWjKQfMx/dA/UqfpEKp70YBjhmffhGgVprVfvWfQKq7/Y0UsM5+WIm7jpbWNf7IM+3UcG7TOSYlw4medzrf6Le6ZmkFgPZPV73FOcfSddSZW90CSwDVA048QPONSB+4TrS1wmWx5j7B81HokhxnmpJFNx8TGk8yAfmUB+Bo1b7iUgmP2myca9o+FoHkAPomcQ/nwlBA2nXkLj7tEHvxxgNFur10cdofv6rm7Bs+t1LY63d/IQUftbrj8Th6TTanRkttYvcdesNWZ7XZ98lbd4dp/idoYiqLjPkbyy04YCOhyk+q4O2hyugrCJG7VEgCNEjQOvGiQ9HKSSg6+7rZqfVJ27T/ADfNPbsuioPdDeM/n+yDivYWmCEThdXd27QxWEY9pAqsHhJ0e39JPA6wVVtp7CrUA11ZmUOJAu0yRBPwkxqg7O4m1jRrZbw7h5a/L6LctiVg9g8R4H3/ALhea8NVLSCNWmQtg3C2yX0wDqLT04fv7INTovaNIt96rKO2neGWsoNPxGXeQ+wtFfWOWQZt6hYJ2kZziy4zBFjwQRNzt6fweKDyJpnwuHITqF6N2bvnQLGkPaJaNSONwvKNOkXGGgkngBJWg7o9mVWuwVMQ5zKdoY34yJ5/0j7sg1jaXaDhKVfu6lduc6NbLiJ/UWghvkSrMaJc0OFpAcAet4hV3ZfZ5gabqdRlBuamczXGS7NzJJ8R81azWQRqLyLFFiHJdR4v0Uau5BFxGn7rL+1PF1KIoGlUfTL+8Dsji2RDBeNRf5rTaolZl2wYcllGpwY9zHdM4DhPAfBHqgqWwaXh+zyTW8DLW0XQ3coS0JreLCQ08kFJckpVTVJQGEEbUECklLhE8QUHW3b/AMSE5vEPzbpW67PH6Ibwg94PTVBct23RhwPJO734Dvtn1SBekW1h/tkOH/Fzj6JnYVqLeXFWLBNDmEOuHAgjgQRBHsgw6k+CtD3BxpIhos2ZJIBtpYXj+FSNu7JOGxD6R/pPhPNpu0+0esrtblYkhxYCBPXz56oNwo187YFydei4O1dmUnkiqAYOh4+XNHuziTLg7gYkdJ09idPW6rfbFtV1OpRbSMFzS90SCALAHrr7ILhsXdPDsAORpsOA68fb5q6YTANycOOi8+bCxm16oaKJe1hBh7gGtI4jM7X0Vx3f3J2tmBdiqbGm5jPUOl7WBPWUGo1tp0qYymoJFokLj47e2gxhd31MNGpLm258Vzn9mtNzQcXiKtYxBbmFKnPGWU4MRzcdFI2TuVgaF6WHpSRBc5oeb6gF8oOps7bFKvSFSk4OHMEfZUpt2z7Kt4bdynhah7kZWEyWgnLJ4AcF3fxMM0j+P5QJrRciBw9vv5KENjjE0q7YDnFr3U5AIzsLQ0eRu09CUW08WGsJnSbft5rt7q4fL/tYAfNxzH6IMKpYulh8R3TvBTqgOpkmA0n+g/pAsB7FObxYMhrh0PvwXA7RABinNGjS+NNMxgQOATWzN5S6l3FZ2kCnUPIf0PJ4cjwQV2u2HFNqRjmw8hRwgUEEoMQQKa3mhiNU7RoBzUzVN0Hd3V+Lz+9Ejb7z333CkbpNBd14JO8lOKoQWzd0k0L/AEVm2a2yrW7tT8ltlZtlv4IKh2j7KFRgqNHjp/NpuR6aj15qg7Lx5o1Wvbw9/Ra1vhTBpH7KybHYSCXN0nTkg2vc+ux7RU/UJ0OUae1p6Lt7Zw1KvTIc1pcLNm50iY8isX3K3sOGdkefAdJJgdD0Wm4PaIf42iCYMRFuiCiY3ZuLwlcdy+oxmstBMXvLdFcNi70YstaDXc8jUCixp14+KfVW9uAFVrTE6THlf6p7D7sU5kgyDzKDl4LF1XE58xm3igADy06qx4Z0N+SlYbZdMaASDN7lCthGjS3NBz8SZJP2fZQa9YyBw+/5UzEVw3oFUNpbxA1e6otz1qhysaDqeZ6DUlB3KBNWsGn4KX5lQ8zPgafM3jk1WutixhMBWxD7ZWPqmeceBvn8I8yoG7WwQxop/FBz13/+x54DpwjkOqqnb7vUKWGp4Nh8dYipUA4U2GWg/wCqoG/8CgwbamK7yq50nWPa0/JRC5BxSUCxJMa8kkBKZqPNS8XTB8TARFzNyZNpAFtUDeSyCnYfLUYAIDhqCY5XHMIIGcBTlhUXEthy6Gx/hKhY74kHb3SnNZK3nbFQTzHRSNzBrok71UfzOvFBZ93aP5IVl2ZRXO3Qw35ItaB9F2cbtrC4Ns4iq1h4NHiqHyY2/ug4+9lP8p1lm+FYS530Nwu5vT2nCsCzD0srdM9SC4jo0WHuVR6uMc43J+n0QSdpYJrPE1zbmMsyR18lP2FvfVw5aCS5gkRN4M6Hhcz6LhEooQbtubvgytSZ4xmFnNJGYCR9+q0GhiRl5fzZeTsHjX0nZqbixw4tMFW/YvazjKADTlqtH6pDvcfwg3YbVyvI9o1+fkhidtt5jTTn5ffBYdiu1LEvcXNpsbPAknh0iVy37bxmLcKYe/xmzaYMu4Ra5AHkOaC8b49oBc84fC+N8wXC7WcD5lWXs33MdhwXP8WJqgZnOuaTDz5ffGVC7PeznuSHPaHVzcCZbS/zEjV32J1WvbO2c2i2G6m7ncXH74IGMXi6WCwz6tQ5adJpe93Ex9XEwAOZAXlDfHeR+OxlXEVBHeHwt/QwWYz0bHmSVofbxvyatb8BSP5VEg1yP66sAtZ5NnT9R/yrISUCSglAJMIF6QnBVPQ+n8JtzpPkI9kprLoARzEfYQUylR1uDoLgxoggn7EpflzC520KJzLubvs/Lv8ALr9/Jc7atId4Y04ILTuBs2QU/vrgBTh77NHE8fIcU7u/vBQwGG72rLnO+CmIzPPOf6QOJ+qou8e8tXG1jUqmBPgY34GDkB++pQdbF9oVYUxSw35LYgv1qO8j/T6X6qq1apcS5xJJuSSST5k6pKCAIIIIArHj9ig7Lw2KYPhqVcNW883eUj7Pc30Cri0vszoDF4DG4J+jiHsJ4PLbH3ptPoUGbBspyjRJMAf9dU/+FNKsaVYFpa7I/m0gwVplPdKmxgNPxSCQ4RcRx5Hy5FBVdg7oPrEF3gBmXGCbcGg8eq1/c7c1jDFBkHSpVd4ncJlxuf8ASEW5O47qgD6wLKeoGjqnlyb11PDmtOoUGsaGtAAFgBoEDWCwLaTcrR5k6uPMlVDtS7RG7Mw0MIOJqgii03yjQ1XDkOA4noCrPvBt2lg8NUxFYwymJPNx0a1vMkwB5ryZvRvBVx2KqYisfFUdYXhjf6GN6Ae9zxQc2tWLyXOJc5xLnEmS4mSSTxJJKSWW/lAH5WQLvQa6zCBspLUZclNbcAoHsNQkFxMaR1N9DzCeNLLaOAniRPTyumnVZNtB5BFmIN/p9/ZQSajiT4TpOlvODeyCKnQ8MkkC2lucCUEFo3YozTiJPGFA2xTDHFzxafcnQBd/dOiXUWxczB5ctfZVDe/H95iXtB8NMlo5Ej4j729EHLxmLdUdmd5AcgNAEwgggCCCCAIIIIAtc7PMEKGFoP0dWNSqf9OZrKY9mk/7lk9Cg572sYCXOIa0DUkmAPdb0ME3C4fDh5kUgM7hbw06Zc+PRlkEDtI3BpV2NxJqUsNVdDQaj2MbW0gQ4glw5j1XU7K90qz2O/GVmPp4d/dsp0nteHxBDqj2m7OTbTBnkcU3i3grbRxTqtS5dZjB8NOmPhY3oB7mSblWHs/3tqbHxjHvvh64ArNaZ8IJAeANXsM+YJHFB6kawBGU1g8YyrTbUpuD2PaHNc0yHAiQQVnnbVv4cFhfw9F0V8QCJBvTpaPd0Ju0f7jwQZt2zb//AI3Ffh6Lv/Hw5IsbVaokOf1Au0ep4rOSY1+/uyOIvz4InOn190C6buY16TpE28iExUdyThYCLax/fzTUIAxslHP3ySmtsT6e8/sCkhAum2eql5PUWHT3HqiwtOATHCfKx6cPTVO9/wAiPCLE6mIgAfP+yBIAMAzzsRr58UE3WquPE29/l5IILjs7HOw+zqtRphwBay9wXkNBA5iSfRUAlWbeHE5MHh6X6yah8h4Wj6qsIAgjQQEggggCCCCC7dkmyu9xxqEWoMLhP6neBvyLj6LRd+3/APjVGj/01j7UnfyuB2O4UMwlaqdalTKPKm3+ajvZdTfmpGCxFQ8KT2+tV9OmB7OKDNN2dkuyd94SCe7Eklt5JDwLiQwgDjmCKnst2Lx1GhOUPvIbZjTL3EDjAECY0CtWwNm0hg6bC1pNQBodnd+Y572iGsFMTBIJAcSGsJsFbez7s6P4ivii9rZbTptAPeRmp031iHWkZiADrAKC0bE2pT2ZhCHeHDUGHq5oGkaZnOPDiSvPW9G8b8fjKuJq6vPhbqGNFmMHQDjxMnir7227aax7MDScXRFWuSeJ/wANkCwtL/8AczkspLb8f4QPRP3KbqAfL3S5sOXKUhwB0QBhhIhG1LrCCOoH3dA2TAj74hKoAk/fRJypxg5fW/XX1QSC8+g9pOn31KJ0QDf204D1/kI8MyenUzb21TsiL2mNOQ+slBDfXIMfK6CFUE9ff7CCCXt/aAqPY1vw0mCmDzMkuPuY9Fy0EEBoIkEBoIQggJAoKfsHZRxOJpURP5j2tJ5NJGY+yDX9zMMaWz8OyCC5veHzqEuHyLfZQu0rEEYKnSGuJrNHOWslxtqfEadlb3YcZg1ugEADgBb6LON9MacRtdlGm4AYYBonTvCQ6pAF5Egc5poOnsXYwczSK1J1N9J+Z2gGV7NfDcsOa8y0GWm1+3e3hp0qO0Khd+Th6rjI4NbSpuc0dZOUdSqvtPHChSc8ZWh9My6AS53hztBy5Wgw0niY4cKFtHeKNkig13jxeJq4itwPdsLWUwdYzPYXf/n1QVram1H4nEVK9Q+Oq4uPSdAOgEAdAFFPz+vmlsbH1/ngkQgLNbqiciajhAY6pTL6+iSAlx9PvggANtP3Rsb/AD9U2T/CmUtJ6cOhiyByiwATe37/ABDTWJRGlLfOAOGnpf8A7SH1o0OnO9/u6U8yB0gctdf2QNMbEmNeEm3sgnG1oFo9b/UIIOcUSMoIAhCJKa2UC6bJSS1dRuDgTyA4c/7H3UQ0PF5lAmhQsTwAWjdj2781HYlwkNLmM6kAAx61G/8AEqj06fhI4GBHPz9/kt77HNnA4NhiBTN+tRx7x59C9rf9iCVtFzcLSqVan9DXVHdcoLiP2WI7muNXFPq1Sc1VxJMEyXPa57TFwHSRI8uK0ftv2xkwpYNa9Tux/pZD3+57sf7iqPupW7mjnGUPaCBJMXIuRl0lo5m6CR2j7WDabaLSMxiQ0QABqOt5+nBZ9TaujvBtR2JxDnkk8B5DRQnMiOSBvOjLkTmooQGClMKSWackvVAMo4IFH9iyLrZAhyfZVsBw+p+wPZM1CnKQtPXp80Cw+SNI69Pv5J+m3W/185KZaLyI6efBSXXJubwNbdeNr/IoE02iP+4QTLah56z93QQQiLoBqCCAZVIwFOXhBBB2cc7K2LwSZ9DA+h91BYzM9BBB0MFs7vKlOnMCo+nTJ/1nLp0XpjczDtZgGPaI73PXjl3hLgPQED0QQQYT2vbSNbabKFw2gxvq6pFRx9iwf7VXto7QNOmKbeMGOAJBk66/D/xCCCDhYWnPuPmYCfdREeYlBBA33EtzeYjy/umu7goIICDo+/JPU6UokECu4Mxa37T/AAk5LTy/uiQQE+laUKbbSgggeFIg/P2/upDhEmZMAeXA6I0EDIuZ0/dBBBB//9k="/>
          <p:cNvSpPr>
            <a:spLocks noChangeAspect="1" noChangeArrowheads="1"/>
          </p:cNvSpPr>
          <p:nvPr/>
        </p:nvSpPr>
        <p:spPr bwMode="auto">
          <a:xfrm>
            <a:off x="155575" y="-1790700"/>
            <a:ext cx="24479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8" name="AutoShape 14" descr="data:image/jpeg;base64,/9j/4AAQSkZJRgABAQAAAQABAAD/2wCEAAkGBhQSEBQUEhQVFRUUFxcUFBcVFRUUFRUYFxgVFxUXFxYXHCYeFxwjGhUUHy8gJCcpLCwsFR4xNTAqNSYrLCkBCQoKBQUFDQUFDSkYEhgpKSkpKSkpKSkpKSkpKSkpKSkpKSkpKSkpKSkpKSkpKSkpKSkpKSkpKSkpKSkpKSkpKf/AABEIARYAtgMBIgACEQEDEQH/xAAcAAAABwEBAAAAAAAAAAAAAAAAAQIDBAYHBQj/xAA+EAABAwIDBQYEBQIGAgMBAAABAAIRAyEEEjEFBkFRYQcTInGBkTKhsfAUI1LB0ULxM2JygpLhJFNDc4MV/8QAFAEBAAAAAAAAAAAAAAAAAAAAAP/EABQRAQAAAAAAAAAAAAAAAAAAAAD/2gAMAwEAAhEDEQA/AMSRIIIAggggCCCdAiJaCPW/sZQNJTqRGoI43suvsDA061eHPFNv+bxefiyECNZIFuNpWmbB2wKVLuC3CVO7DZdUpUarcr5YC3umjNcgZ5g2E3lBkDcK4/0n0E9dEg0jyPPQ8NSr9tnbdBr+7qNpvDGvyf4mVrg6A0AFrwIzQxxESLkaczD78MIIxGFoVDMtqMZ3VQn9TnNPiJIBkgzJnmAqKC1mhX2bi6TWup4cugSBkoVgSY+PKwGBNidSLlc3aHZ/hu5Lh31B+Ulgqlga+5IN/wDLwDjcIM4QTtehlJEg31BBB9k1CAIQgggCCNEgCCCNAESCNASCCNASCNEgCNBoRuQBqkYTHPpmW5TwIcxrxA5hwIUZBpj/AKMIO7gtvNzVnVGwarSDDnZLx8TIJfpxNp6KM3bdWAykcjRwZnAOmYlskXyyREa2UKjhXH+mZFrgfNdrZm7tTvGFpyvnML8BxaRx1QQa+KLyQ8NIAhrmMp07NkgnK3xWnW+l7KAKcETPUAwel4tw91fdm7iuLpIsCGuaAbS4+IA2AAPzXfpdnIe1hAAIkG9iDZwM+UjkSNEGc7PwcwM3duiQSHQQC0gS02Aubi+UeasOy8TjsPmpU6mekSRYF7WOLSYuA5oIJNgNJGisQ3H8UOBAAyGb5ZkAhx8xz0XV2JsWo0tcRD2DITweLQ0CODtNNdYQUXaeHOMb+bRYzEDwtqUx3fekGIe0NDZiBOtxqDATgOy2tXwprsq0wQS003yHS0mZIEDyv5rYf/5Q/SDaJ5jh9Pp5pna2yKn4Z4wr+7f4iJAyuF7VGkEEaIPPG0dlVaD8tVhYevGOR4qIultMVWVXMrtLSDLmEENBPEDrzCjYug0AOY6Wu8szTxBH0PFBHRIIIDQRIIAjRIIDQQCCAkaARuCAMQeEuiyShiGwb/NA0pGAwhqVA0A63jlxUdX7cTZJDO+/UOQIgcjzvPDTqg7m7m7QpnR4OghzgDYZZixV4wW7vhBIvqZ0B6fymtk4eTJE8ZBmOMEBWrCeX2UHOp4PIYDfMkcNTZdNmBaA2ABECePupootI4Im0+SCI/BCdAev1SW4Bs6ddOP8LohqBF9EHPqsjQKBVqagj058L/fFdqtTXPxFCfqgoO++59PF0/CMtZgJpONuuQ8IP7rDa1ItcQ4Q4EhwNiCNRC9QVqII8v7rJO1LdkB34lkDNAqj/NoHev7oM2RoFEgNEgggCCCCAwggggDUbkTUbkD+D+JIxjpeelk5g6mUzyBUYlAS2HdNgdg6Y0AZYc3OI4H1+yseWtdnmIFTBZR8TfDbURN/n8kF32EIBH7a/dlZ6TCCPv5Ko7LcfS4A49Lq2YJ0gTJ+wgnsKWioiAncqAMFk5lQYL+qWgafRsoNalqumExXpoOHiaNo9FUd7cGH0XMcJDgWmI0Npk6azPCx8r9Xo2+/RVbeGgO6fImAZHG2tuNkHmuvSyuc3WCRPODCRC7G9GA7quW3gAQSZzAyWkHyj1lcys2CgbRJTSiQEjRIIAjRFGgVTagQhTKBKBbGkgxyv5JpSsJcxzso9VkOI6oEK69nG0+7qFg1c6ZGun91Sl093sQWYhhHG2saoN/wTJLXSeZtx5+q7uEkdZ+/oq9sbGDINJjL0trcaqxYepYR9/cIOlSf1Utq51E3U9miB0aJSJqAQHmSU4AkuagYrMVe23g5BIidRykHVWVwXPxtKx6oPO2/2zpJc3/4iWuE3DXuz07a2zkdLKm1NAen/X7LXN+9kltR8NJbUpGTaMzMzm5p4HKGjkSOiySpy5Ex9QgQERSmNRFASJBGgJGiRoDag9BiDkEvZx8SRtJsVCntlNl3si2w2HoICl7L/wAan/qaOXFRE9hKuV7XXs4G2tjwQb3u/h4GsxIkDjxt5q5YYDIPKfv3WTbI3xacOCCBUuAIJDBPxPIF3EmzfNTdq711cMASalmh0gOM6XzERoZjSyDV6bdPv7Cm0nLEcF23ubZ7Gu0E3/n7hW7YXarQrkScpPDl5yg0mU33mqi4XFioAWkEETz+ij7Te9o8LSSRaBN0HSONa0SSB5n76Li7V33w9EAh7XXg5TMW1MaBZlvrSx2IqNpkZGudDZqNp5iA4kZZzddNB7P7n7j4Oj46oqYh4+Jz8tHDMPIGo7xRzPyQXxm8DMQC6jWZm/SbOB6A/EPLmE4zahMU6kZokEAjTWRwRbOr4RpAo/hXOmMtCrSL+OkvEm6RjqlKsQ1vh8YbmiHMqcGPafhJkAG4MjmJCrdorT+GDx8QqsDQNXF2jes3B6X4Kqdlm5+DxTK1XE085okUQ0kspkkEuqPLSCXC4AtAAmTdXTG4A4t9UOnu6DO7pGIzVntl9UT+luRo/wDseeKi7lUyNnOygAirWqVeBLw7KRx/SRro0BBkW9myaVKs2phQ4YbENNSgHGXABxY5pJuYc0kTeHCVXqrbrWu1DZ7GYOgWtAyYh7WQBAbVYKhA6SAspxLfv+UDCJBBAEECjQBqNyOmETkHR2NVawue8ZmsGbLcZzIDWyNBJEnkDF4UKviXPJLuJJ6DySqX+G/0+oTCAkpjZKJTNmYB1WoGsBcdYBykwJgHgbILbuBViWukguGVjGZqj3n+lvU2F9OEK47yb1YZjH0K4AcAZbQc2s9oH6nw5jDpa0KoYijiG4euJ/DuotAbnAY+tTcSHMbUpiHOcCJiCQ1w0merujuzQxFBpptr03mc3hFQeIZXtiPGxwgwY01sgg4bYGzqwzitWYcrXhrgwMh0gZsQ1lRrLgthwBBCTtfAYfDFjmYc0uAqVC7GUnG8EvY5gDeMBh6hanu5ug3C0nd2CH1ABUe5rRLWgwwUxZrbmReZJnRVnfPYLMNgn92PEQczQGhrrzmyNAAdJPiF4J4aA92a7Xq417qNR4Z3Vj3IFMOmIgsiRHPmr7t3ZFOjh3vzvFhJdUMXcGguPKSNVkfZPUbQ2nVZTzllg01GhryAP6gCQDfmty2zgW4nDVaL/hrU3U3dA9pE+YmfRBRMVhazKYqU4yOkNNPKS5pccrQ5vA6l3Wbqr7e3DrYimDVrEu8WanmApsmMppgkAloBkuuZ4RC0Lc7YRoYOkx5d3jaYp1BmJbmZYwDpZo6R5qVX2eHOk/S3sgou7e4vdsqvrZK76jaVNrajadQBtNsBznNs10ENEHRtzKtOzt321aOU94xrwBUAeS4tB8Lc7pc2CAQQZHAhd+jTa0RM8oFoUimbfRBzRsqlh6Qp0WBjYFhxIAAJJu4w1okmYAXCwtSpTqOZlZ+HqEgWOYP/AK5PIzIVn2l8PouNs+sC1w1PeNcOgLYPzAQUbtbdlwNBp1OIPT/Dplo9YLVjmKath7ZTmbhwDY1KzulmUm685JWTY+laUHOQQQQGgiRoHKQukOStEl+qCbsulmJaf6gR78VDfTLXEGxBg+i6WwG/mJvbtOKpQQCbKxbhO/8AMYL3NojWDzVcDrHqpOzMe6jVZUbq0g+cHRBvG0NgMd3edstEGLG/nzKs2xcDTY1uVuXoDZcDdzemniaAJgjWORnTzVuwRaWjKQfMx/dA/UqfpEKp70YBjhmffhGgVprVfvWfQKq7/Y0UsM5+WIm7jpbWNf7IM+3UcG7TOSYlw4medzrf6Le6ZmkFgPZPV73FOcfSddSZW90CSwDVA048QPONSB+4TrS1wmWx5j7B81HokhxnmpJFNx8TGk8yAfmUB+Bo1b7iUgmP2myca9o+FoHkAPomcQ/nwlBA2nXkLj7tEHvxxgNFur10cdofv6rm7Bs+t1LY63d/IQUftbrj8Th6TTanRkttYvcdesNWZ7XZ98lbd4dp/idoYiqLjPkbyy04YCOhyk+q4O2hyugrCJG7VEgCNEjQOvGiQ9HKSSg6+7rZqfVJ27T/ADfNPbsuioPdDeM/n+yDivYWmCEThdXd27QxWEY9pAqsHhJ0e39JPA6wVVtp7CrUA11ZmUOJAu0yRBPwkxqg7O4m1jRrZbw7h5a/L6LctiVg9g8R4H3/ALhea8NVLSCNWmQtg3C2yX0wDqLT04fv7INTovaNIt96rKO2neGWsoNPxGXeQ+wtFfWOWQZt6hYJ2kZziy4zBFjwQRNzt6fweKDyJpnwuHITqF6N2bvnQLGkPaJaNSONwvKNOkXGGgkngBJWg7o9mVWuwVMQ5zKdoY34yJ5/0j7sg1jaXaDhKVfu6lduc6NbLiJ/UWghvkSrMaJc0OFpAcAet4hV3ZfZ5gabqdRlBuamczXGS7NzJJ8R81azWQRqLyLFFiHJdR4v0Uau5BFxGn7rL+1PF1KIoGlUfTL+8Dsji2RDBeNRf5rTaolZl2wYcllGpwY9zHdM4DhPAfBHqgqWwaXh+zyTW8DLW0XQ3coS0JreLCQ08kFJckpVTVJQGEEbUECklLhE8QUHW3b/AMSE5vEPzbpW67PH6Ibwg94PTVBct23RhwPJO734Dvtn1SBekW1h/tkOH/Fzj6JnYVqLeXFWLBNDmEOuHAgjgQRBHsgw6k+CtD3BxpIhos2ZJIBtpYXj+FSNu7JOGxD6R/pPhPNpu0+0esrtblYkhxYCBPXz56oNwo187YFydei4O1dmUnkiqAYOh4+XNHuziTLg7gYkdJ09idPW6rfbFtV1OpRbSMFzS90SCALAHrr7ILhsXdPDsAORpsOA68fb5q6YTANycOOi8+bCxm16oaKJe1hBh7gGtI4jM7X0Vx3f3J2tmBdiqbGm5jPUOl7WBPWUGo1tp0qYymoJFokLj47e2gxhd31MNGpLm258Vzn9mtNzQcXiKtYxBbmFKnPGWU4MRzcdFI2TuVgaF6WHpSRBc5oeb6gF8oOps7bFKvSFSk4OHMEfZUpt2z7Kt4bdynhah7kZWEyWgnLJ4AcF3fxMM0j+P5QJrRciBw9vv5KENjjE0q7YDnFr3U5AIzsLQ0eRu09CUW08WGsJnSbft5rt7q4fL/tYAfNxzH6IMKpYulh8R3TvBTqgOpkmA0n+g/pAsB7FObxYMhrh0PvwXA7RABinNGjS+NNMxgQOATWzN5S6l3FZ2kCnUPIf0PJ4cjwQV2u2HFNqRjmw8hRwgUEEoMQQKa3mhiNU7RoBzUzVN0Hd3V+Lz+9Ejb7z333CkbpNBd14JO8lOKoQWzd0k0L/AEVm2a2yrW7tT8ltlZtlv4IKh2j7KFRgqNHjp/NpuR6aj15qg7Lx5o1Wvbw9/Ra1vhTBpH7KybHYSCXN0nTkg2vc+ux7RU/UJ0OUae1p6Lt7Zw1KvTIc1pcLNm50iY8isX3K3sOGdkefAdJJgdD0Wm4PaIf42iCYMRFuiCiY3ZuLwlcdy+oxmstBMXvLdFcNi70YstaDXc8jUCixp14+KfVW9uAFVrTE6THlf6p7D7sU5kgyDzKDl4LF1XE58xm3igADy06qx4Z0N+SlYbZdMaASDN7lCthGjS3NBz8SZJP2fZQa9YyBw+/5UzEVw3oFUNpbxA1e6otz1qhysaDqeZ6DUlB3KBNWsGn4KX5lQ8zPgafM3jk1WutixhMBWxD7ZWPqmeceBvn8I8yoG7WwQxop/FBz13/+x54DpwjkOqqnb7vUKWGp4Nh8dYipUA4U2GWg/wCqoG/8CgwbamK7yq50nWPa0/JRC5BxSUCxJMa8kkBKZqPNS8XTB8TARFzNyZNpAFtUDeSyCnYfLUYAIDhqCY5XHMIIGcBTlhUXEthy6Gx/hKhY74kHb3SnNZK3nbFQTzHRSNzBrok71UfzOvFBZ93aP5IVl2ZRXO3Qw35ItaB9F2cbtrC4Ns4iq1h4NHiqHyY2/ug4+9lP8p1lm+FYS530Nwu5vT2nCsCzD0srdM9SC4jo0WHuVR6uMc43J+n0QSdpYJrPE1zbmMsyR18lP2FvfVw5aCS5gkRN4M6Hhcz6LhEooQbtubvgytSZ4xmFnNJGYCR9+q0GhiRl5fzZeTsHjX0nZqbixw4tMFW/YvazjKADTlqtH6pDvcfwg3YbVyvI9o1+fkhidtt5jTTn5ffBYdiu1LEvcXNpsbPAknh0iVy37bxmLcKYe/xmzaYMu4Ra5AHkOaC8b49oBc84fC+N8wXC7WcD5lWXs33MdhwXP8WJqgZnOuaTDz5ffGVC7PeznuSHPaHVzcCZbS/zEjV32J1WvbO2c2i2G6m7ncXH74IGMXi6WCwz6tQ5adJpe93Ex9XEwAOZAXlDfHeR+OxlXEVBHeHwt/QwWYz0bHmSVofbxvyatb8BSP5VEg1yP66sAtZ5NnT9R/yrISUCSglAJMIF6QnBVPQ+n8JtzpPkI9kprLoARzEfYQUylR1uDoLgxoggn7EpflzC520KJzLubvs/Lv8ALr9/Jc7atId4Y04ILTuBs2QU/vrgBTh77NHE8fIcU7u/vBQwGG72rLnO+CmIzPPOf6QOJ+qou8e8tXG1jUqmBPgY34GDkB++pQdbF9oVYUxSw35LYgv1qO8j/T6X6qq1apcS5xJJuSSST5k6pKCAIIIIArHj9ig7Lw2KYPhqVcNW883eUj7Pc30Cri0vszoDF4DG4J+jiHsJ4PLbH3ptPoUGbBspyjRJMAf9dU/+FNKsaVYFpa7I/m0gwVplPdKmxgNPxSCQ4RcRx5Hy5FBVdg7oPrEF3gBmXGCbcGg8eq1/c7c1jDFBkHSpVd4ncJlxuf8ASEW5O47qgD6wLKeoGjqnlyb11PDmtOoUGsaGtAAFgBoEDWCwLaTcrR5k6uPMlVDtS7RG7Mw0MIOJqgii03yjQ1XDkOA4noCrPvBt2lg8NUxFYwymJPNx0a1vMkwB5ryZvRvBVx2KqYisfFUdYXhjf6GN6Ae9zxQc2tWLyXOJc5xLnEmS4mSSTxJJKSWW/lAH5WQLvQa6zCBspLUZclNbcAoHsNQkFxMaR1N9DzCeNLLaOAniRPTyumnVZNtB5BFmIN/p9/ZQSajiT4TpOlvODeyCKnQ8MkkC2lucCUEFo3YozTiJPGFA2xTDHFzxafcnQBd/dOiXUWxczB5ctfZVDe/H95iXtB8NMlo5Ej4j729EHLxmLdUdmd5AcgNAEwgggCCCCAIIIIAtc7PMEKGFoP0dWNSqf9OZrKY9mk/7lk9Cg572sYCXOIa0DUkmAPdb0ME3C4fDh5kUgM7hbw06Zc+PRlkEDtI3BpV2NxJqUsNVdDQaj2MbW0gQ4glw5j1XU7K90qz2O/GVmPp4d/dsp0nteHxBDqj2m7OTbTBnkcU3i3grbRxTqtS5dZjB8NOmPhY3oB7mSblWHs/3tqbHxjHvvh64ArNaZ8IJAeANXsM+YJHFB6kawBGU1g8YyrTbUpuD2PaHNc0yHAiQQVnnbVv4cFhfw9F0V8QCJBvTpaPd0Ju0f7jwQZt2zb//AI3Ffh6Lv/Hw5IsbVaokOf1Au0ep4rOSY1+/uyOIvz4InOn190C6buY16TpE28iExUdyThYCLax/fzTUIAxslHP3ySmtsT6e8/sCkhAum2eql5PUWHT3HqiwtOATHCfKx6cPTVO9/wAiPCLE6mIgAfP+yBIAMAzzsRr58UE3WquPE29/l5IILjs7HOw+zqtRphwBay9wXkNBA5iSfRUAlWbeHE5MHh6X6yah8h4Wj6qsIAgjQQEggggCCCCC7dkmyu9xxqEWoMLhP6neBvyLj6LRd+3/APjVGj/01j7UnfyuB2O4UMwlaqdalTKPKm3+ajvZdTfmpGCxFQ8KT2+tV9OmB7OKDNN2dkuyd94SCe7Eklt5JDwLiQwgDjmCKnst2Lx1GhOUPvIbZjTL3EDjAECY0CtWwNm0hg6bC1pNQBodnd+Y572iGsFMTBIJAcSGsJsFbez7s6P4ivii9rZbTptAPeRmp031iHWkZiADrAKC0bE2pT2ZhCHeHDUGHq5oGkaZnOPDiSvPW9G8b8fjKuJq6vPhbqGNFmMHQDjxMnir7227aax7MDScXRFWuSeJ/wANkCwtL/8AczkspLb8f4QPRP3KbqAfL3S5sOXKUhwB0QBhhIhG1LrCCOoH3dA2TAj74hKoAk/fRJypxg5fW/XX1QSC8+g9pOn31KJ0QDf204D1/kI8MyenUzb21TsiL2mNOQ+slBDfXIMfK6CFUE9ff7CCCXt/aAqPY1vw0mCmDzMkuPuY9Fy0EEBoIkEBoIQggJAoKfsHZRxOJpURP5j2tJ5NJGY+yDX9zMMaWz8OyCC5veHzqEuHyLfZQu0rEEYKnSGuJrNHOWslxtqfEadlb3YcZg1ugEADgBb6LON9MacRtdlGm4AYYBonTvCQ6pAF5Egc5poOnsXYwczSK1J1N9J+Z2gGV7NfDcsOa8y0GWm1+3e3hp0qO0Khd+Th6rjI4NbSpuc0dZOUdSqvtPHChSc8ZWh9My6AS53hztBy5Wgw0niY4cKFtHeKNkig13jxeJq4itwPdsLWUwdYzPYXf/n1QVram1H4nEVK9Q+Oq4uPSdAOgEAdAFFPz+vmlsbH1/ngkQgLNbqiciajhAY6pTL6+iSAlx9PvggANtP3Rsb/AD9U2T/CmUtJ6cOhiyByiwATe37/ABDTWJRGlLfOAOGnpf8A7SH1o0OnO9/u6U8yB0gctdf2QNMbEmNeEm3sgnG1oFo9b/UIIOcUSMoIAhCJKa2UC6bJSS1dRuDgTyA4c/7H3UQ0PF5lAmhQsTwAWjdj2781HYlwkNLmM6kAAx61G/8AEqj06fhI4GBHPz9/kt77HNnA4NhiBTN+tRx7x59C9rf9iCVtFzcLSqVan9DXVHdcoLiP2WI7muNXFPq1Sc1VxJMEyXPa57TFwHSRI8uK0ftv2xkwpYNa9Tux/pZD3+57sf7iqPupW7mjnGUPaCBJMXIuRl0lo5m6CR2j7WDabaLSMxiQ0QABqOt5+nBZ9TaujvBtR2JxDnkk8B5DRQnMiOSBvOjLkTmooQGClMKSWackvVAMo4IFH9iyLrZAhyfZVsBw+p+wPZM1CnKQtPXp80Cw+SNI69Pv5J+m3W/185KZaLyI6efBSXXJubwNbdeNr/IoE02iP+4QTLah56z93QQQiLoBqCCAZVIwFOXhBBB2cc7K2LwSZ9DA+h91BYzM9BBB0MFs7vKlOnMCo+nTJ/1nLp0XpjczDtZgGPaI73PXjl3hLgPQED0QQQYT2vbSNbabKFw2gxvq6pFRx9iwf7VXto7QNOmKbeMGOAJBk66/D/xCCCDhYWnPuPmYCfdREeYlBBA33EtzeYjy/umu7goIICDo+/JPU6UokECu4Mxa37T/AAk5LTy/uiQQE+laUKbbSgggeFIg/P2/upDhEmZMAeXA6I0EDIuZ0/dBBBB//9k="/>
          <p:cNvSpPr>
            <a:spLocks noChangeAspect="1" noChangeArrowheads="1"/>
          </p:cNvSpPr>
          <p:nvPr/>
        </p:nvSpPr>
        <p:spPr bwMode="auto">
          <a:xfrm>
            <a:off x="307975" y="-1638300"/>
            <a:ext cx="24479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7184" name="Picture 16" descr="http://fisechko.ru/100vel/sobit/i_0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80334"/>
            <a:ext cx="2381597" cy="25757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635" y="6102517"/>
            <a:ext cx="3624337" cy="646331"/>
          </a:xfrm>
          <a:prstGeom prst="rect">
            <a:avLst/>
          </a:prstGeom>
          <a:noFill/>
        </p:spPr>
        <p:txBody>
          <a:bodyPr wrap="square" rtlCol="0">
            <a:spAutoFit/>
          </a:bodyPr>
          <a:lstStyle/>
          <a:p>
            <a:r>
              <a:rPr lang="kk-KZ" b="1" dirty="0">
                <a:latin typeface="Times New Roman" panose="02020603050405020304" pitchFamily="18" charset="0"/>
                <a:cs typeface="Times New Roman" panose="02020603050405020304" pitchFamily="18" charset="0"/>
              </a:rPr>
              <a:t>  Басов Николай </a:t>
            </a:r>
          </a:p>
          <a:p>
            <a:r>
              <a:rPr lang="kk-KZ" b="1" dirty="0">
                <a:latin typeface="Times New Roman" panose="02020603050405020304" pitchFamily="18" charset="0"/>
                <a:cs typeface="Times New Roman" panose="02020603050405020304" pitchFamily="18" charset="0"/>
              </a:rPr>
              <a:t>Геннадиевич</a:t>
            </a:r>
            <a:endParaRPr lang="ru-RU" dirty="0"/>
          </a:p>
        </p:txBody>
      </p:sp>
      <p:sp>
        <p:nvSpPr>
          <p:cNvPr id="14" name="TextBox 13"/>
          <p:cNvSpPr txBox="1"/>
          <p:nvPr/>
        </p:nvSpPr>
        <p:spPr>
          <a:xfrm>
            <a:off x="3275856" y="5249325"/>
            <a:ext cx="3168352" cy="646331"/>
          </a:xfrm>
          <a:prstGeom prst="rect">
            <a:avLst/>
          </a:prstGeom>
          <a:noFill/>
        </p:spPr>
        <p:txBody>
          <a:bodyPr wrap="square" rtlCol="0">
            <a:spAutoFit/>
          </a:bodyPr>
          <a:lstStyle/>
          <a:p>
            <a:r>
              <a:rPr lang="kk-KZ" b="1" dirty="0">
                <a:latin typeface="Times New Roman" panose="02020603050405020304" pitchFamily="18" charset="0"/>
                <a:cs typeface="Times New Roman" panose="02020603050405020304" pitchFamily="18" charset="0"/>
              </a:rPr>
              <a:t>    Прохоров Александр Михайлович</a:t>
            </a:r>
            <a:endParaRPr lang="ru-RU" dirty="0"/>
          </a:p>
        </p:txBody>
      </p:sp>
      <p:sp>
        <p:nvSpPr>
          <p:cNvPr id="15" name="Прямоугольник 14"/>
          <p:cNvSpPr/>
          <p:nvPr/>
        </p:nvSpPr>
        <p:spPr>
          <a:xfrm>
            <a:off x="6807311" y="4424057"/>
            <a:ext cx="1655390" cy="369332"/>
          </a:xfrm>
          <a:prstGeom prst="rect">
            <a:avLst/>
          </a:prstGeom>
        </p:spPr>
        <p:txBody>
          <a:bodyPr wrap="none">
            <a:spAutoFit/>
          </a:bodyPr>
          <a:lstStyle/>
          <a:p>
            <a:r>
              <a:rPr lang="kk-KZ" b="1" dirty="0">
                <a:latin typeface="Times New Roman" panose="02020603050405020304" pitchFamily="18" charset="0"/>
                <a:cs typeface="Times New Roman" panose="02020603050405020304" pitchFamily="18" charset="0"/>
              </a:rPr>
              <a:t>Чарльз Таунс </a:t>
            </a:r>
            <a:endParaRPr lang="ru-RU" dirty="0"/>
          </a:p>
        </p:txBody>
      </p:sp>
    </p:spTree>
    <p:extLst>
      <p:ext uri="{BB962C8B-B14F-4D97-AF65-F5344CB8AC3E}">
        <p14:creationId xmlns:p14="http://schemas.microsoft.com/office/powerpoint/2010/main" val="15118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fontScale="92500" lnSpcReduction="10000"/>
          </a:bodyPr>
          <a:lstStyle/>
          <a:p>
            <a:r>
              <a:rPr lang="ru-RU" dirty="0" err="1"/>
              <a:t>Лазерлер</a:t>
            </a:r>
            <a:r>
              <a:rPr lang="ru-RU" dirty="0"/>
              <a:t> </a:t>
            </a:r>
            <a:r>
              <a:rPr lang="ru-RU" dirty="0" err="1"/>
              <a:t>пайда</a:t>
            </a:r>
            <a:r>
              <a:rPr lang="ru-RU" dirty="0"/>
              <a:t> </a:t>
            </a:r>
            <a:r>
              <a:rPr lang="ru-RU" dirty="0" err="1"/>
              <a:t>болғаннан</a:t>
            </a:r>
            <a:r>
              <a:rPr lang="ru-RU" dirty="0"/>
              <a:t> </a:t>
            </a:r>
            <a:r>
              <a:rPr lang="ru-RU" dirty="0" err="1"/>
              <a:t>бері</a:t>
            </a:r>
            <a:r>
              <a:rPr lang="ru-RU" dirty="0"/>
              <a:t> хирургия мен терапия </a:t>
            </a:r>
            <a:r>
              <a:rPr lang="ru-RU" dirty="0" err="1"/>
              <a:t>салаларында</a:t>
            </a:r>
            <a:r>
              <a:rPr lang="ru-RU" dirty="0"/>
              <a:t> </a:t>
            </a:r>
            <a:r>
              <a:rPr lang="ru-RU" dirty="0" err="1"/>
              <a:t>қарқынды</a:t>
            </a:r>
            <a:r>
              <a:rPr lang="ru-RU" dirty="0"/>
              <a:t> </a:t>
            </a:r>
            <a:r>
              <a:rPr lang="ru-RU" dirty="0" err="1"/>
              <a:t>монохроматты</a:t>
            </a:r>
            <a:r>
              <a:rPr lang="ru-RU" dirty="0"/>
              <a:t> </a:t>
            </a:r>
            <a:r>
              <a:rPr lang="ru-RU" dirty="0" err="1"/>
              <a:t>сәулелерді</a:t>
            </a:r>
            <a:r>
              <a:rPr lang="ru-RU" dirty="0"/>
              <a:t> </a:t>
            </a:r>
            <a:r>
              <a:rPr lang="ru-RU" dirty="0" err="1"/>
              <a:t>қолданудың</a:t>
            </a:r>
            <a:r>
              <a:rPr lang="ru-RU" dirty="0"/>
              <a:t> </a:t>
            </a:r>
            <a:r>
              <a:rPr lang="ru-RU" dirty="0" err="1"/>
              <a:t>жаңа</a:t>
            </a:r>
            <a:r>
              <a:rPr lang="ru-RU" dirty="0"/>
              <a:t> </a:t>
            </a:r>
            <a:r>
              <a:rPr lang="ru-RU" dirty="0" err="1"/>
              <a:t>мүмкіндіктері</a:t>
            </a:r>
            <a:r>
              <a:rPr lang="ru-RU" dirty="0"/>
              <a:t> </a:t>
            </a:r>
            <a:r>
              <a:rPr lang="ru-RU" dirty="0" err="1"/>
              <a:t>ашылды</a:t>
            </a:r>
            <a:r>
              <a:rPr lang="ru-RU" dirty="0"/>
              <a:t>. </a:t>
            </a:r>
            <a:endParaRPr lang="en-US" dirty="0"/>
          </a:p>
          <a:p>
            <a:r>
              <a:rPr lang="ru-RU" dirty="0"/>
              <a:t>Аса </a:t>
            </a:r>
            <a:r>
              <a:rPr lang="ru-RU" dirty="0" err="1"/>
              <a:t>қуатты</a:t>
            </a:r>
            <a:r>
              <a:rPr lang="ru-RU" dirty="0"/>
              <a:t> </a:t>
            </a:r>
            <a:r>
              <a:rPr lang="ru-RU" dirty="0" err="1"/>
              <a:t>сәулесі</a:t>
            </a:r>
            <a:r>
              <a:rPr lang="ru-RU" dirty="0"/>
              <a:t> бар </a:t>
            </a:r>
            <a:r>
              <a:rPr lang="ru-RU" dirty="0" err="1"/>
              <a:t>лазерлік</a:t>
            </a:r>
            <a:r>
              <a:rPr lang="ru-RU" dirty="0"/>
              <a:t> </a:t>
            </a:r>
            <a:r>
              <a:rPr lang="ru-RU" dirty="0" err="1"/>
              <a:t>скальпел</a:t>
            </a:r>
            <a:r>
              <a:rPr lang="ru-RU" dirty="0"/>
              <a:t> </a:t>
            </a:r>
            <a:r>
              <a:rPr lang="ru-RU" dirty="0" err="1"/>
              <a:t>ұлпаларда</a:t>
            </a:r>
            <a:r>
              <a:rPr lang="ru-RU" dirty="0"/>
              <a:t> </a:t>
            </a:r>
            <a:r>
              <a:rPr lang="ru-RU" dirty="0" err="1"/>
              <a:t>жоғары</a:t>
            </a:r>
            <a:r>
              <a:rPr lang="ru-RU" dirty="0"/>
              <a:t> </a:t>
            </a:r>
            <a:r>
              <a:rPr lang="ru-RU" dirty="0" err="1"/>
              <a:t>температуралық</a:t>
            </a:r>
            <a:r>
              <a:rPr lang="ru-RU" dirty="0"/>
              <a:t> </a:t>
            </a:r>
            <a:r>
              <a:rPr lang="ru-RU" dirty="0" err="1"/>
              <a:t>қызуды</a:t>
            </a:r>
            <a:r>
              <a:rPr lang="ru-RU" dirty="0"/>
              <a:t> </a:t>
            </a:r>
            <a:r>
              <a:rPr lang="ru-RU" dirty="0" err="1"/>
              <a:t>тудырады</a:t>
            </a:r>
            <a:r>
              <a:rPr lang="ru-RU" dirty="0"/>
              <a:t>, </a:t>
            </a:r>
            <a:r>
              <a:rPr lang="ru-RU" dirty="0" err="1"/>
              <a:t>олар</a:t>
            </a:r>
            <a:r>
              <a:rPr lang="ru-RU" dirty="0"/>
              <a:t> </a:t>
            </a:r>
            <a:r>
              <a:rPr lang="ru-RU" dirty="0" err="1"/>
              <a:t>хирургияда</a:t>
            </a:r>
            <a:r>
              <a:rPr lang="ru-RU" dirty="0"/>
              <a:t> </a:t>
            </a:r>
            <a:r>
              <a:rPr lang="ru-RU" dirty="0" err="1"/>
              <a:t>қолданылып</a:t>
            </a:r>
            <a:r>
              <a:rPr lang="ru-RU" dirty="0"/>
              <a:t> </a:t>
            </a:r>
            <a:r>
              <a:rPr lang="ru-RU" dirty="0" err="1"/>
              <a:t>келеді</a:t>
            </a:r>
            <a:r>
              <a:rPr lang="ru-RU" dirty="0"/>
              <a:t>. </a:t>
            </a:r>
            <a:endParaRPr lang="en-US" dirty="0"/>
          </a:p>
          <a:p>
            <a:r>
              <a:rPr lang="ru-RU" dirty="0" err="1"/>
              <a:t>Соңғы</a:t>
            </a:r>
            <a:r>
              <a:rPr lang="ru-RU" dirty="0"/>
              <a:t> </a:t>
            </a:r>
            <a:r>
              <a:rPr lang="ru-RU" dirty="0" err="1"/>
              <a:t>жылдары</a:t>
            </a:r>
            <a:r>
              <a:rPr lang="ru-RU" dirty="0"/>
              <a:t> </a:t>
            </a:r>
            <a:r>
              <a:rPr lang="ru-RU" dirty="0" err="1"/>
              <a:t>лазерлерді</a:t>
            </a:r>
            <a:r>
              <a:rPr lang="ru-RU" dirty="0"/>
              <a:t> </a:t>
            </a:r>
            <a:r>
              <a:rPr lang="ru-RU" dirty="0" err="1"/>
              <a:t>терапиялық</a:t>
            </a:r>
            <a:r>
              <a:rPr lang="ru-RU" dirty="0"/>
              <a:t> </a:t>
            </a:r>
            <a:r>
              <a:rPr lang="ru-RU" dirty="0" err="1"/>
              <a:t>мақсатта</a:t>
            </a:r>
            <a:r>
              <a:rPr lang="ru-RU" dirty="0"/>
              <a:t> </a:t>
            </a:r>
            <a:r>
              <a:rPr lang="ru-RU" dirty="0" err="1"/>
              <a:t>кеңінен</a:t>
            </a:r>
            <a:r>
              <a:rPr lang="ru-RU" dirty="0"/>
              <a:t> </a:t>
            </a:r>
            <a:r>
              <a:rPr lang="ru-RU" dirty="0" err="1"/>
              <a:t>пайдалануда</a:t>
            </a:r>
            <a:r>
              <a:rPr lang="ru-RU" dirty="0"/>
              <a:t>. </a:t>
            </a:r>
            <a:r>
              <a:rPr lang="ru-RU" dirty="0" err="1"/>
              <a:t>Мысалы</a:t>
            </a:r>
            <a:r>
              <a:rPr lang="ru-RU" dirty="0"/>
              <a:t>, </a:t>
            </a:r>
            <a:r>
              <a:rPr lang="ru-RU" dirty="0" err="1"/>
              <a:t>жарақаттанған</a:t>
            </a:r>
            <a:r>
              <a:rPr lang="ru-RU" dirty="0"/>
              <a:t> </a:t>
            </a:r>
            <a:r>
              <a:rPr lang="ru-RU" dirty="0" err="1"/>
              <a:t>дене</a:t>
            </a:r>
            <a:r>
              <a:rPr lang="ru-RU" dirty="0"/>
              <a:t> </a:t>
            </a:r>
            <a:r>
              <a:rPr lang="ru-RU" dirty="0" err="1"/>
              <a:t>терісіне</a:t>
            </a:r>
            <a:r>
              <a:rPr lang="ru-RU" dirty="0"/>
              <a:t> гелий-</a:t>
            </a:r>
            <a:r>
              <a:rPr lang="ru-RU" dirty="0" err="1"/>
              <a:t>неонды</a:t>
            </a:r>
            <a:r>
              <a:rPr lang="ru-RU" dirty="0"/>
              <a:t> лазер </a:t>
            </a:r>
            <a:r>
              <a:rPr lang="ru-RU" dirty="0" err="1"/>
              <a:t>сәулесін</a:t>
            </a:r>
            <a:r>
              <a:rPr lang="ru-RU" dirty="0"/>
              <a:t> </a:t>
            </a:r>
            <a:r>
              <a:rPr lang="ru-RU" dirty="0" err="1"/>
              <a:t>түсіру</a:t>
            </a:r>
            <a:r>
              <a:rPr lang="ru-RU" dirty="0"/>
              <a:t> </a:t>
            </a:r>
            <a:r>
              <a:rPr lang="ru-RU" dirty="0" err="1"/>
              <a:t>арқылы</a:t>
            </a:r>
            <a:r>
              <a:rPr lang="ru-RU" dirty="0"/>
              <a:t> </a:t>
            </a:r>
            <a:r>
              <a:rPr lang="ru-RU" dirty="0" err="1"/>
              <a:t>жараның</a:t>
            </a:r>
            <a:r>
              <a:rPr lang="ru-RU" dirty="0"/>
              <a:t> </a:t>
            </a:r>
            <a:r>
              <a:rPr lang="ru-RU" dirty="0" err="1"/>
              <a:t>жазылуын</a:t>
            </a:r>
            <a:r>
              <a:rPr lang="ru-RU" dirty="0"/>
              <a:t> </a:t>
            </a:r>
            <a:r>
              <a:rPr lang="ru-RU" dirty="0" err="1"/>
              <a:t>тездетеді</a:t>
            </a:r>
            <a:r>
              <a:rPr lang="ru-RU" dirty="0"/>
              <a:t>. </a:t>
            </a:r>
          </a:p>
        </p:txBody>
      </p:sp>
    </p:spTree>
    <p:extLst>
      <p:ext uri="{BB962C8B-B14F-4D97-AF65-F5344CB8AC3E}">
        <p14:creationId xmlns:p14="http://schemas.microsoft.com/office/powerpoint/2010/main" val="3309046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05672" y="548680"/>
            <a:ext cx="8251440" cy="6040952"/>
          </a:xfrm>
          <a:prstGeom prst="rect">
            <a:avLst/>
          </a:prstGeom>
        </p:spPr>
      </p:pic>
    </p:spTree>
    <p:extLst>
      <p:ext uri="{BB962C8B-B14F-4D97-AF65-F5344CB8AC3E}">
        <p14:creationId xmlns:p14="http://schemas.microsoft.com/office/powerpoint/2010/main" val="2030131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984" y="552598"/>
            <a:ext cx="4248472" cy="2308324"/>
          </a:xfrm>
          <a:prstGeom prst="rect">
            <a:avLst/>
          </a:prstGeom>
          <a:noFill/>
        </p:spPr>
        <p:txBody>
          <a:bodyPr wrap="square" rtlCol="0">
            <a:spAutoFit/>
          </a:bodyPr>
          <a:lstStyle/>
          <a:p>
            <a:r>
              <a:rPr lang="kk-KZ" b="1" dirty="0">
                <a:latin typeface="Times New Roman" panose="02020603050405020304" pitchFamily="18" charset="0"/>
                <a:cs typeface="Times New Roman" panose="02020603050405020304" pitchFamily="18" charset="0"/>
              </a:rPr>
              <a:t>     1958 жылы </a:t>
            </a:r>
            <a:r>
              <a:rPr lang="kk-KZ" b="1" i="1" dirty="0">
                <a:latin typeface="Times New Roman" panose="02020603050405020304" pitchFamily="18" charset="0"/>
                <a:cs typeface="Times New Roman" panose="02020603050405020304" pitchFamily="18" charset="0"/>
              </a:rPr>
              <a:t>Ч. Таунс </a:t>
            </a:r>
            <a:r>
              <a:rPr lang="kk-KZ" b="1" dirty="0">
                <a:latin typeface="Times New Roman" panose="02020603050405020304" pitchFamily="18" charset="0"/>
                <a:cs typeface="Times New Roman" panose="02020603050405020304" pitchFamily="18" charset="0"/>
              </a:rPr>
              <a:t>пен </a:t>
            </a:r>
            <a:r>
              <a:rPr lang="kk-KZ" b="1" i="1" dirty="0">
                <a:latin typeface="Times New Roman" panose="02020603050405020304" pitchFamily="18" charset="0"/>
                <a:cs typeface="Times New Roman" panose="02020603050405020304" pitchFamily="18" charset="0"/>
              </a:rPr>
              <a:t>А. Шавлов </a:t>
            </a:r>
            <a:r>
              <a:rPr lang="kk-KZ" b="1" dirty="0">
                <a:latin typeface="Times New Roman" panose="02020603050405020304" pitchFamily="18" charset="0"/>
                <a:cs typeface="Times New Roman" panose="02020603050405020304" pitchFamily="18" charset="0"/>
              </a:rPr>
              <a:t>лазер принципін ұсынды. Бұл пікірді жүзеге асыру үшін Шавлов рубинді стерженді қолданды, оның құрамында атомдары сәуле шығаратын хромның микроқосылысы болды. 1960 жылы америка физигі Т. Мейман бірінші рубинді лазерді ойлап тапты.</a:t>
            </a:r>
            <a:endParaRPr lang="ru-RU" b="1" dirty="0">
              <a:latin typeface="Times New Roman" panose="02020603050405020304" pitchFamily="18" charset="0"/>
              <a:cs typeface="Times New Roman" panose="02020603050405020304" pitchFamily="18" charset="0"/>
            </a:endParaRPr>
          </a:p>
        </p:txBody>
      </p:sp>
      <p:sp>
        <p:nvSpPr>
          <p:cNvPr id="3" name="AutoShape 4" descr="data:image/jpeg;base64,/9j/4AAQSkZJRgABAQAAAQABAAD/2wCEAAkGBg8QDxAQDxAQDw8NDw8PDxAPDw8NDw8PFBAVFRQQFBIXHCYeFxkjGhQUHy8gJScpLCwuFR4xNTAqNSYrLCkBCQoKDgwOGg8PGCwkHxwtKSkpKSkpNSkpKSksKSksKSwpKSkpKSktKiksKSkpKSkvLCwpKSwpKSwpKSwpKSwsKf/AABEIAMIBAwMBIgACEQEDEQH/xAAcAAACAwEBAQEAAAAAAAAAAAACAwABBAUGBwj/xAA9EAACAQIEAwUFBQcEAwEAAAABAgADEQQSITEFQVEGEyJhcTJSgZGhFEKxwdEHI2JygpLwM0Oy4XPC0lP/xAAZAQADAQEBAAAAAAAAAAAAAAAAAQIDBAX/xAAjEQEBAAICAgIDAQEBAAAAAAAAAQIRAzESIRNBBFGhInEU/9oADAMBAAIRAxEAPwD5eIYEFYYnS5FgQgJAIYEaUAhASAQwsEqtLAlgQgJRAtJaMyy8sC2ACWBCCwwsY2pVhBYQWGqxp2ALDyw8slo9FssrBKx1pRWGhsnLByx2WTLFo9kFYLLHlYJWLR7ZXSJdJsZItkk6XKwskSyzc6RDpJrSVlgmMdYBkqVKlyRAMksyQCWlS5IBqWMWAsaoloolEO0pYxRGhFEO0gEISiVaGFlgQwsZbDlktCtLAjIAWMVZYWMRY07CFhKsYFl2jJWWUUjAsu0CKyyZYzLKKwBeWDljbSssAUVglY4iUVgeyCkBkmjLKKRaVKxOkQ6Tc6RLpIsXK51RJmYToVacy1acixrKRKlmVIUkkkuADJLkgGtY1RFLGrLZ0xY0CLWMWVEiAhKJAIarKSsCGJQhCNNS0ICSGojSpVjQJSrDAjJAIQEghCMlWl2hS7RlsEG0bllZYAq0vLCtLtENllYJWNtKKwPZeWUVjcshWGhtldIl0m1kiXSSqVgqJMlWnOk9OZqtORY1lcuokXNtWnMbLaZ1tLtUhkEkk0kkkgGpY1Ya4Pz+kMYfzm3jWF5MVLGrKFKEBHMaj5MTEEYBEhjC70+UrSfOHWhATKcSRzHyin4jbS9z6CK5Sd1Uxyy6ldAW6wy6gXJAHnMT8cxTWAqVEAFhkB+mlhNNao9TCpWYL3wxFSj3rKpZqa01a5sLEhif1k+d/SvCT7R8egBIDMBuQLKP6jpE0eIVan+nROX33YIvw5mZWUkhnJdl2zWIHouwjvtVT3j9Jcxyv2yvJhOo1lMSdmor8Ha3zi+5xY/3KbDply/lM1TGON3YX21OvpM1Tijcix9WIEnLxnd/q8PPLrH+Or9sqr7agfzAoP7hcfhNWGxYe4tlZbFg1tjswOxHnPLVsfUP3iPQn85je53JPL4TP5tde2//AJ7lPfr/AI9hiONYen7VQEjknjP0nLxHa9R/p0ifN2Cj5C88+UgFZF58r0vH8bCd+3Zo9rnzfvKalf4CVYfPedvBcXo1R4XAPNXsjD4Hf4TxJWCRDHmynZ5/j43r0+hfaE99f7hKOKp++vzE8NR4lUXc5h0b9Z0cPxFH0vlPRvyM6MeXHJxcnDnh9ben+2UvfWUcfS98fIzh2kmrn8q7LY+l730MS2Op9T8jOXJaGh51vbFp5/KIeup6/KZ7SReMP5KtyDM74e/OPMqT4RXzZM32Q9R8jJ9k8/pNNpLRfHifz5/tm+yef0kmmSHx4j5s/wBuhkkyTR3cndx7X4s+SJaut7KC555RcD1OwjOIghVAJUO6qzDQhSdbTRTw4UBVAAGgAk7+orxkm651aqwIFhmbZF8T+p5AecpMG59tv6Qb/Xb6TRgE8VW/tlzfrl+78Jr7uTJMvdXcrj6jGMMo5X8zrCFO22nppNJpwSk0nrpjd3sgrNmGdGomi5KWqmqjhWcAsgVlZV8VtAbgG0SUg5YX2J6MPDSfYq0KnktZEb+2plP0gHhlblSdv5F7wfNbyO+niswHva2HrvMa1FbxUkYfxg5VPod4rbFTDG/RLI/fMg0NtVfQaLqGBi6tDW1jTf3H0B/lY/gfnH4OqzYlzUOdshDZyXuLAWufLSdGvgiwuAXpn/bbRkP8Lcv83nFld2vSwmsZHnnpEaEWPnpFss6WKQU9L50DFcrArUQ2vYdND6eUzGgDqni522cfDn8JK2IrAZZoZYBWAZysArHssAiAJKwSscRAIgBUcW6bHTodROjh+LIdH8B67r8+U5REEiaY8mWPTHk4MM+49IrAi4II6g3EuecpVWQ3Ukem3ynRocY5VB8V1+k6ceaXv04OT8TLH3j7dKSBSrKwupB9Nx8Ic2l25LLO0kkkvGFSWlyRBVpckkA72STLG5ZMsyd+iKuHDAqwuDM2SrSFsprINiCBUA8xsZ0gsvLJsOVxqteg5BFTuao94FD6FWteNFWqNlp1R1p1Ap/tb9Z03pBhZgGHRgCPrMlXgtE6imqn+G6fVbSdVe5e2U48D26dVPVMw+a3nQ4PgKmMYrhEauw9oUxfKOrHZfjMjcMIF6dWqltgxFVb/wBWv1n1D9lHajDpRGFcIlUsS1QKE72od2b8B5ARXO4qx4scngOKcAxOGIGIovSvoCwBUnoGBIv5TnlJ+keKcJpYmm1OqoZXFjefIO1v7P62FJqUFarRNzYeKolvT2h5jXqI8eWXtOfBZ0+f8RoMwUAZhcMy3y5wPu3lfbVGjq1Pl4lIX57TU7E+VvnEssfl79FMPWq5mG4iKWJdmXMDcEbHKbEMPoZ3cLxJXIvYZtAw1Rz0Pn5HWeS46SK5PVEty0C5R/xi8Jj2XproQRdW8iJy3t2Y9R6TtI/+mNPvHQ35CcYN/wBWjeI8UNbISoUqpBtsSecygxKa+/De2NffXc+o5/QwKlEgX0ZTsw29PI+Ric0OnVKnTS+/MEdCOYgAFYsrNd1b+BvU5D/8/hFVKRBsRY/5r5wDMVglY4rBKwBJWCVjSIJWAKIlFY3JfbWasLwupUNlUn02HqdhHoMKEg3BII5jQzoYfiFTTOuYEgX9k6/jPR4LsdRVFNauPtFQM6YekhciktwalSrfwAkECwO3Kczj2Ep06lFEWwOUnUkk5jqSfSXhbOqz5OPHLG3KDtJaXKnoPCSSSSASSSSAeltLkkEweisQwIIjFgaZZTKbaRqiFliDAV+sxPRqI2emSCNbjl5H9Z16tHmJow1Iqoa2j3N+tiR+UyyjfDL9O9wb9rTphjTq61fDSpsRcqTu5B9qw1tz0mbi3EMNXtURateqLE1MSy1TcdFNwPQAfCeF7V8HcAV6AutO7Oo9pV0ubcwLfC8R2e7RqDZ7tdSBrazHYnr6Tk5eKck8cunVx8lxu8WrjNaqlVqrU7UKjZQVAuj2zEW3IsfpAFiAQbg6gjmJ3XSnXTlcieaxvDauGctTF0Juycj5jofOa8f+MZj9RnnPK+TldqcIy9zUI0cOAeuUj9ZwwZ7vCLSxlF6TaqpDZSAHpORa/UfgZ5Xi/Z+rhzcjNTvo4/McjHlPssb9MVOsRNSVQZgBhK0lboBpYaZaeI66efKODQBt4xK5GmhX3TqPh0+Ezgy7wDT3Yb2D/Sfa+B+9+PlFMsXedvAcJV6YrVnOWxNhvlGgu3wjk2ccdaRJsATfoNflOjg+ztV9WGQdX3+C7/Oe7rcPalRTLhcPQwuVe4qrkfEYpyqlqrVPay6kWOk595eOMpyOfhOA0U3HeH+Lb+3adFQALAAAbAaASXlXmih4HFVkoNRqmk+ujqn70qCTlaodSuu3nPL9oGvi6Q6Bf/Yz0s81xRc2Mv7ij/gP1ik9z/rLm9YVckK0lp2PC0GSXaXaGxoMkK0kexp6C8sGLvCBmDuMWNSJUxyGIzVEYBASNWIKyzdgMcqr3VVc1Im4IHipE7sOo8pktKIivtUumniODNAgghkYZkYeyynaeC43wEjNVw6gEtnamq2OxuU6DX2flPeUsSO7ai+qMQyn/wDNr8vI/wDc5uJwpQ9V5ETO4tscv08dwTtAVNiZ7CjiErLraea452e7y9WjZau5XZan6N+M5nCeMtTYK9xlNmBuCNdR6zKzTaXb1Y7EYqo3fYQZMhP7xjlTzU+96ToV+HVQgFdEOcWJplnpnqPEAQfI/We57P8Aaui9CiFRWSmADa10Ft8vOdHHcEo1UZqahkqC7BScx81tbbpuIS6Fm3wLjnZAreph7ldzT5j+U8/SeXOmh5T7bxXgD0fEh7ylYnNpmUDfN19eXPrPHcb7M0693TwVbbj2W/mH5x630neu3hAYynWI9JMXhHpOUqDKw+R8weYigZK21agO0K8whrR9Ov1gDy09vh8IPs6U2vY0lU2Njqovr6zw6C5AH3iB8zafQgLadNJpgrEOGpCnTFNb5R1Nyfj+UOVJeaKXJKvMNbiy6ikprMNyulMb7vtyO19ordBvnmFqd5WrPyzWHoL/AKCXxevWqUyEq5iLmr3Iy0qYBOhqfeO2l+e0DhVK1IfxEn4bD8I8LvJy/lZf41+2m0loVpLTpeVoNpLQrSWgNBtJCtJGHXvCBgSxMnWaschmdY5TA2lI5YhDHKZIMElpAZcFAIkVhs2qnl08xCMAiKzYl0zYnC5dRqp2M4HGuBLXGZbJWGzcm8m/WepSpbQ6qdxMuKwtvEuqn6TOxtjl9x4fg/Hq+Dq2uyspsyk6GfZuxXaqhW17zJdTmp3AXNb2vKfOOL8ISutjo6g5HG4PQ9RPKpVrYaple6nqDow6g8xMrNNZdvsna/tG1QsuDYKL+KqAt3I5gbD1nzhuL4ihU/e3q0uYyqrL5qQB8jNnCuMhgATN+KwqVREpnr4bD4ukDo6keFh7Sn8QfKeK4vwKphzc+KnycDT0PQzsVsLWw1Q1KOnvL91x0InZwXFKOJUrs1vHSfcDn6iX6qPeL55Jeek432WK3egCRuafMeY8vKeaII35SbNKl26HBWviKIOxqp+M+gXnzjhlUJXpMxsFqISTsBmFzPccK45SxGLpUEBKu4zufB4BqQg3udgT1lY3S5W+o4UXYhQNyxAA+JnLr8fXXuR3lmVGqE5aSM21zudjtNvbzg1LE1qb4Sm2HVjVRqdSq1RVFOoUFWxJN3sdB7t9Lzj4bh2Fw+jE16l75bZhm6hNh6mVu3obFiaT1mKAvXAtdwe6w17g5QPvDcczrG1adGn/AKz943KjTFk56BBvufaMupUr1dCe4T3V1qEeZ5S6GFVPZW3U7sfUyseO1z58+OPXsP72vlpkChRJHhADOQNbEbAeUgpBfCNAug9BNmEXxj/OUzkTfHGRx8meWfZdpLRlpVpTLQLSWh2ktAaBaSHaXAabpYgywZDYamNQxAMYpgbUjRytMqNHK0RtKtLBiVaGGiMy8qVeS8AoyJUt5g7iSUYjl0RicL95dQfpORxLhyVkKOPNWHtKeondV7fHcdYjE4YWzJt06TOzTXG7fPMRh6uFcBtVPsuL2b9D5Tv8J43cWJnQxmESqpRxdT8weoPIzyPEMBUwrAglqbHwt0/hPnM7G0y29wypUX1nIxPAFylqRrDFK690UCd0F55jfNm6ACZ+B9oigYWRs6FPEM2W9vEvQ+c9twztRSSkEWgpYA/vMwzXO5vlOsx5LlMb4TdaYTG3/XTiIlami/aFCN7JYMChYa7bqbcjOTxrs8la7LZKg520b1/Wd6olOoGoUcIL4moCwpK9So7c7C5uSCw2G950uEfsx4tTpA4nuctvAhqlq6joxClfhfST+Nny5SzlmrP7/aObDCavHXyKpgHSqKTjKSwW+41NrjrPRHhVGgyd1Uc1ka5KXL/0kaLaek4vwBPElZWV6Z5+FlI6GBw/DU1LWAFhcbeI35nnOycbnvNIw12r1dajlAdwGL1G/mcy6OGVBZRa+53Y+pmyuAWJ9PnAyzbHGRzZ55ZdlZJMsZaS0tnpeHHi9Afwma01DRWPovziLQFBlkyw7SWhtOgZZMsZlkywGi8skZlkgDjJIYJMloIGGpi7wlMAepjVaZ1MapiUeGhhokNCDRA8NLvFBoQaBmSGCDLgFGUGt/m8IwTECMThwwzL8ROdXpKwKsAynQg7TrXttEYigG1Gh5iZ2abS7eH4xw16NmpgGkt7EDxIGN7MeYvsYzhnGCLXM9I67g/I/hPPYnga06yVEB7rOpqIN1W+pHlM7i1mX7fW/wBnuOo0Aargd8y6sbEqpt4F9dPWfRsO611vV8Qb/aDHIg87e0ep26efwLDYtqfsnOgIbMOSm9vTWe57M9qctgzacjEt6TtT2GpVkJpAU2+6yjw7+yw6T5bjcBUouadVSjjkeY6g8xPrvEe3WEweH7/E1LKdFpqM1Ss9vYprzb6dZ8W49+1bEY2uKQwlGnSZ7LTYO9cX2PeXFm9Bb1l4Z+PplnxzL2ZaVlhqbgHqPjLyzp25NFZYxqBAuf8Asac5LQq1ct0+AsPWAKqDwgdSTFZY06/DSVljIvLJljMsmWBF5ZMsbaVaBgyyoy0uBBMEwzBtEapYlWliAMUxgMUIYgZgaEGixCUxGaGjA0QDGKYgcDCvFrDEDXKMuSACYB8owwSIBlr0Q22jDlOfUW2867L9Iqrhg5Ezs01mW3KpcMrJ+8pWsb+BtLjoPLyMfg8Tu1MEAGz0z7SH06TqhraH2fwmTHcPue8RstQC2bkw6N+szsbSvH8Z7QVcRiwwdstE93RA8RVQfEyjqTc3jeynA6lao2IKt3eHJJexGaryHwuD8us9B2c/ZnhWIqY7iNOlTGvdYdKj4luq2K+E+YDT1fFuK02pLh8HRShhcOLJTXVyo07xyNL7nc6m5JOyxxtoyymMefVdNd+frKMMyrTqcZZEmWHaS0CBlkyw7S8sY0XlkyxlpLQGi8svLDtJaA0DLJGWkiBBgSSRkhkEkkAIQpJIGsQxLkiMSwxJJAGLDWSSIxSzJJABgmSSACYzCe2vr+UkkVOdxMR7Rg0tjJJMXQbVFqWml2A000i8B7Tf+Op/xkkm06c+XbLKkklJSSSSASSXJAJJLkgFS5JIBJJJI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054" name="Picture 6" descr="http://www.smoldom67.ru/images/stories/5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004" y="3752708"/>
            <a:ext cx="367240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upload.wikimedia.org/wikipedia/commons/2/25/Ruby_las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518710"/>
            <a:ext cx="3646039" cy="2664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740" y="4293096"/>
            <a:ext cx="3456384" cy="923330"/>
          </a:xfrm>
          <a:prstGeom prst="rect">
            <a:avLst/>
          </a:prstGeom>
          <a:noFill/>
        </p:spPr>
        <p:txBody>
          <a:bodyPr wrap="square" rtlCol="0">
            <a:spAutoFit/>
          </a:bodyPr>
          <a:lstStyle/>
          <a:p>
            <a:r>
              <a:rPr lang="kk-KZ" b="1" dirty="0">
                <a:latin typeface="Times New Roman" panose="02020603050405020304" pitchFamily="18" charset="0"/>
                <a:cs typeface="Times New Roman" panose="02020603050405020304" pitchFamily="18" charset="0"/>
              </a:rPr>
              <a:t>    Ал басқа америка физигі </a:t>
            </a:r>
            <a:r>
              <a:rPr lang="kk-KZ" b="1" i="1" dirty="0">
                <a:latin typeface="Times New Roman" panose="02020603050405020304" pitchFamily="18" charset="0"/>
                <a:cs typeface="Times New Roman" panose="02020603050405020304" pitchFamily="18" charset="0"/>
              </a:rPr>
              <a:t>Али Джаван </a:t>
            </a:r>
            <a:r>
              <a:rPr lang="kk-KZ" b="1" dirty="0">
                <a:latin typeface="Times New Roman" panose="02020603050405020304" pitchFamily="18" charset="0"/>
                <a:cs typeface="Times New Roman" panose="02020603050405020304" pitchFamily="18" charset="0"/>
              </a:rPr>
              <a:t>газды лазерді жасап шығарды.  </a:t>
            </a:r>
            <a:endParaRPr lang="ru-RU"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43608" y="3356992"/>
            <a:ext cx="2808312" cy="369332"/>
          </a:xfrm>
          <a:prstGeom prst="rect">
            <a:avLst/>
          </a:prstGeom>
          <a:noFill/>
        </p:spPr>
        <p:txBody>
          <a:bodyPr wrap="square" rtlCol="0">
            <a:spAutoFit/>
          </a:bodyPr>
          <a:lstStyle/>
          <a:p>
            <a:r>
              <a:rPr lang="kk-KZ" b="1" i="1" dirty="0">
                <a:latin typeface="Times New Roman" panose="02020603050405020304" pitchFamily="18" charset="0"/>
                <a:cs typeface="Times New Roman" panose="02020603050405020304" pitchFamily="18" charset="0"/>
              </a:rPr>
              <a:t>   Рубинді лазер</a:t>
            </a:r>
            <a:endParaRPr lang="ru-RU"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959072" y="6052646"/>
            <a:ext cx="3024336" cy="369332"/>
          </a:xfrm>
          <a:prstGeom prst="rect">
            <a:avLst/>
          </a:prstGeom>
          <a:noFill/>
        </p:spPr>
        <p:txBody>
          <a:bodyPr wrap="square" rtlCol="0">
            <a:spAutoFit/>
          </a:bodyPr>
          <a:lstStyle/>
          <a:p>
            <a:r>
              <a:rPr lang="kk-KZ" b="1" i="1" dirty="0">
                <a:latin typeface="Times New Roman" panose="02020603050405020304" pitchFamily="18" charset="0"/>
                <a:cs typeface="Times New Roman" panose="02020603050405020304" pitchFamily="18" charset="0"/>
              </a:rPr>
              <a:t>            Газды лазер</a:t>
            </a:r>
            <a:endParaRPr lang="ru-RU"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362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15416"/>
            <a:ext cx="8064896" cy="1512168"/>
          </a:xfrm>
        </p:spPr>
        <p:txBody>
          <a:bodyPr/>
          <a:lstStyle/>
          <a:p>
            <a:r>
              <a:rPr lang="kk-KZ" i="1" dirty="0">
                <a:latin typeface="Times New Roman" panose="02020603050405020304" pitchFamily="18" charset="0"/>
                <a:cs typeface="Times New Roman" panose="02020603050405020304" pitchFamily="18" charset="0"/>
              </a:rPr>
              <a:t>     </a:t>
            </a:r>
            <a:r>
              <a:rPr lang="kk-KZ" b="1" i="1" dirty="0">
                <a:solidFill>
                  <a:srgbClr val="FF0000"/>
                </a:solidFill>
                <a:latin typeface="Times New Roman" panose="02020603050405020304" pitchFamily="18" charset="0"/>
                <a:cs typeface="Times New Roman" panose="02020603050405020304" pitchFamily="18" charset="0"/>
              </a:rPr>
              <a:t>ЛАЗЕРДІҢ ТИПТЕРІ</a:t>
            </a:r>
            <a:endParaRPr lang="ru-RU" b="1" i="1" dirty="0">
              <a:solidFill>
                <a:srgbClr val="FF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1340768"/>
            <a:ext cx="7992888" cy="1224136"/>
          </a:xfrm>
        </p:spPr>
        <p:txBody>
          <a:bodyPr>
            <a:noAutofit/>
          </a:bodyPr>
          <a:lstStyle/>
          <a:p>
            <a:r>
              <a:rPr lang="kk-KZ" sz="1800" b="1" dirty="0">
                <a:latin typeface="Times New Roman" panose="02020603050405020304" pitchFamily="18" charset="0"/>
                <a:cs typeface="Times New Roman" panose="02020603050405020304" pitchFamily="18" charset="0"/>
              </a:rPr>
              <a:t>    Белсенді ортасына қолданатын заттар класының аттарына сай немесе сол ортада инверсті қоныстандыруды жетілдіру әдістеріне қарай лазерлер жіктеледі. Жіктелудің бірнеше түрлеріне қарай олар бөлінеді:</a:t>
            </a:r>
            <a:endParaRPr lang="ru-RU" sz="1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55576" y="2556520"/>
            <a:ext cx="4608512" cy="1477328"/>
          </a:xfrm>
          <a:prstGeom prst="rect">
            <a:avLst/>
          </a:prstGeom>
          <a:noFill/>
        </p:spPr>
        <p:txBody>
          <a:bodyPr wrap="square" rtlCol="0">
            <a:spAutoFit/>
          </a:bodyPr>
          <a:lstStyle/>
          <a:p>
            <a:pPr marL="285750" indent="-285750">
              <a:buFont typeface="Wingdings" panose="05000000000000000000" pitchFamily="2" charset="2"/>
              <a:buChar char="Ø"/>
            </a:pPr>
            <a:r>
              <a:rPr lang="kk-KZ" b="1" dirty="0">
                <a:latin typeface="Times New Roman" panose="02020603050405020304" pitchFamily="18" charset="0"/>
                <a:cs typeface="Times New Roman" panose="02020603050405020304" pitchFamily="18" charset="0"/>
              </a:rPr>
              <a:t>Қатты затты лазерлер;</a:t>
            </a:r>
          </a:p>
          <a:p>
            <a:pPr marL="285750" indent="-285750">
              <a:buFont typeface="Wingdings" panose="05000000000000000000" pitchFamily="2" charset="2"/>
              <a:buChar char="Ø"/>
            </a:pPr>
            <a:r>
              <a:rPr lang="kk-KZ" b="1" dirty="0">
                <a:latin typeface="Times New Roman" panose="02020603050405020304" pitchFamily="18" charset="0"/>
                <a:cs typeface="Times New Roman" panose="02020603050405020304" pitchFamily="18" charset="0"/>
              </a:rPr>
              <a:t>Газды лазерлер;</a:t>
            </a:r>
          </a:p>
          <a:p>
            <a:pPr marL="285750" indent="-285750">
              <a:buFont typeface="Wingdings" panose="05000000000000000000" pitchFamily="2" charset="2"/>
              <a:buChar char="Ø"/>
            </a:pPr>
            <a:r>
              <a:rPr lang="kk-KZ" b="1" dirty="0">
                <a:latin typeface="Times New Roman" panose="02020603050405020304" pitchFamily="18" charset="0"/>
                <a:cs typeface="Times New Roman" panose="02020603050405020304" pitchFamily="18" charset="0"/>
              </a:rPr>
              <a:t>Жартылай өткізгішті лазерлер;</a:t>
            </a:r>
          </a:p>
          <a:p>
            <a:pPr marL="285750" indent="-285750">
              <a:buFont typeface="Wingdings" panose="05000000000000000000" pitchFamily="2" charset="2"/>
              <a:buChar char="Ø"/>
            </a:pPr>
            <a:r>
              <a:rPr lang="kk-KZ" b="1" dirty="0">
                <a:latin typeface="Times New Roman" panose="02020603050405020304" pitchFamily="18" charset="0"/>
                <a:cs typeface="Times New Roman" panose="02020603050405020304" pitchFamily="18" charset="0"/>
              </a:rPr>
              <a:t>Сұйықты лазерлер;</a:t>
            </a:r>
          </a:p>
          <a:p>
            <a:pPr marL="285750" indent="-285750">
              <a:buFont typeface="Wingdings" panose="05000000000000000000" pitchFamily="2" charset="2"/>
              <a:buChar char="Ø"/>
            </a:pPr>
            <a:r>
              <a:rPr lang="kk-KZ" b="1" dirty="0">
                <a:latin typeface="Times New Roman" panose="02020603050405020304" pitchFamily="18" charset="0"/>
                <a:cs typeface="Times New Roman" panose="02020603050405020304" pitchFamily="18" charset="0"/>
              </a:rPr>
              <a:t>Органикалық бояғыш лазерлер.</a:t>
            </a:r>
            <a:endParaRPr lang="ru-RU"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29764" y="4293096"/>
            <a:ext cx="5832648" cy="1200329"/>
          </a:xfrm>
          <a:prstGeom prst="rect">
            <a:avLst/>
          </a:prstGeom>
          <a:noFill/>
        </p:spPr>
        <p:txBody>
          <a:bodyPr wrap="square" rtlCol="0">
            <a:spAutoFit/>
          </a:bodyPr>
          <a:lstStyle/>
          <a:p>
            <a:r>
              <a:rPr lang="kk-KZ" b="1" dirty="0">
                <a:latin typeface="Times New Roman" panose="02020603050405020304" pitchFamily="18" charset="0"/>
                <a:cs typeface="Times New Roman" panose="02020603050405020304" pitchFamily="18" charset="0"/>
              </a:rPr>
              <a:t>      Инверсті қоныстандыру әдісі бойынша бөлінеді:</a:t>
            </a:r>
          </a:p>
          <a:p>
            <a:pPr marL="285750" indent="-285750">
              <a:buFont typeface="Wingdings" panose="05000000000000000000" pitchFamily="2" charset="2"/>
              <a:buChar char="v"/>
            </a:pPr>
            <a:r>
              <a:rPr lang="kk-KZ" b="1" dirty="0">
                <a:latin typeface="Times New Roman" panose="02020603050405020304" pitchFamily="18" charset="0"/>
                <a:cs typeface="Times New Roman" panose="02020603050405020304" pitchFamily="18" charset="0"/>
              </a:rPr>
              <a:t>Химиялық;</a:t>
            </a:r>
          </a:p>
          <a:p>
            <a:pPr marL="285750" indent="-285750">
              <a:buFont typeface="Wingdings" panose="05000000000000000000" pitchFamily="2" charset="2"/>
              <a:buChar char="v"/>
            </a:pPr>
            <a:r>
              <a:rPr lang="kk-KZ" b="1" dirty="0">
                <a:latin typeface="Times New Roman" panose="02020603050405020304" pitchFamily="18" charset="0"/>
                <a:cs typeface="Times New Roman" panose="02020603050405020304" pitchFamily="18" charset="0"/>
              </a:rPr>
              <a:t>Газодинамикалық;</a:t>
            </a:r>
          </a:p>
          <a:p>
            <a:pPr marL="285750" indent="-285750">
              <a:buFont typeface="Wingdings" panose="05000000000000000000" pitchFamily="2" charset="2"/>
              <a:buChar char="v"/>
            </a:pPr>
            <a:r>
              <a:rPr lang="kk-KZ" b="1" dirty="0">
                <a:latin typeface="Times New Roman" panose="02020603050405020304" pitchFamily="18" charset="0"/>
                <a:cs typeface="Times New Roman" panose="02020603050405020304" pitchFamily="18" charset="0"/>
              </a:rPr>
              <a:t>Молекулалық. </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55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75656" y="908720"/>
            <a:ext cx="6048672" cy="2989800"/>
          </a:xfrm>
          <a:prstGeom prst="rect">
            <a:avLst/>
          </a:prstGeom>
        </p:spPr>
      </p:pic>
      <p:sp>
        <p:nvSpPr>
          <p:cNvPr id="3" name="Прямоугольник 2"/>
          <p:cNvSpPr/>
          <p:nvPr/>
        </p:nvSpPr>
        <p:spPr>
          <a:xfrm>
            <a:off x="683568" y="4221088"/>
            <a:ext cx="7765424" cy="1200329"/>
          </a:xfrm>
          <a:prstGeom prst="rect">
            <a:avLst/>
          </a:prstGeom>
        </p:spPr>
        <p:txBody>
          <a:bodyPr wrap="square">
            <a:spAutoFit/>
          </a:bodyPr>
          <a:lstStyle/>
          <a:p>
            <a:r>
              <a:rPr lang="ru-RU" dirty="0"/>
              <a:t>1 – </a:t>
            </a:r>
            <a:r>
              <a:rPr lang="ru-RU" dirty="0" err="1"/>
              <a:t>газразрядты</a:t>
            </a:r>
            <a:r>
              <a:rPr lang="ru-RU" dirty="0"/>
              <a:t> </a:t>
            </a:r>
            <a:r>
              <a:rPr lang="ru-RU" dirty="0" err="1"/>
              <a:t>түтікше</a:t>
            </a:r>
            <a:r>
              <a:rPr lang="ru-RU" dirty="0"/>
              <a:t>, 2 -  </a:t>
            </a:r>
            <a:r>
              <a:rPr lang="ru-RU" dirty="0" err="1"/>
              <a:t>активті</a:t>
            </a:r>
            <a:r>
              <a:rPr lang="ru-RU" dirty="0"/>
              <a:t> элемент (гелий-неон </a:t>
            </a:r>
            <a:r>
              <a:rPr lang="ru-RU" dirty="0" err="1"/>
              <a:t>қоспасы</a:t>
            </a:r>
            <a:r>
              <a:rPr lang="ru-RU" dirty="0"/>
              <a:t>), 3 – </a:t>
            </a:r>
            <a:r>
              <a:rPr lang="ru-RU" dirty="0" err="1"/>
              <a:t>герметикалық</a:t>
            </a:r>
            <a:r>
              <a:rPr lang="ru-RU" dirty="0"/>
              <a:t> корпус, 4- </a:t>
            </a:r>
            <a:r>
              <a:rPr lang="ru-RU" dirty="0" err="1"/>
              <a:t>мөлдір</a:t>
            </a:r>
            <a:r>
              <a:rPr lang="ru-RU" dirty="0"/>
              <a:t> </a:t>
            </a:r>
            <a:r>
              <a:rPr lang="ru-RU" dirty="0" err="1"/>
              <a:t>айна</a:t>
            </a:r>
            <a:r>
              <a:rPr lang="ru-RU" dirty="0"/>
              <a:t>, </a:t>
            </a:r>
          </a:p>
          <a:p>
            <a:r>
              <a:rPr lang="ru-RU" dirty="0"/>
              <a:t>5 – </a:t>
            </a:r>
            <a:r>
              <a:rPr lang="ru-RU" dirty="0" err="1"/>
              <a:t>жартылай</a:t>
            </a:r>
            <a:r>
              <a:rPr lang="ru-RU" dirty="0"/>
              <a:t> </a:t>
            </a:r>
            <a:r>
              <a:rPr lang="ru-RU" dirty="0" err="1"/>
              <a:t>өткізгішті</a:t>
            </a:r>
            <a:r>
              <a:rPr lang="ru-RU" dirty="0"/>
              <a:t> </a:t>
            </a:r>
            <a:r>
              <a:rPr lang="ru-RU" dirty="0" err="1"/>
              <a:t>айна</a:t>
            </a:r>
            <a:r>
              <a:rPr lang="ru-RU" dirty="0"/>
              <a:t>, 6 – </a:t>
            </a:r>
            <a:r>
              <a:rPr lang="ru-RU" dirty="0" err="1"/>
              <a:t>қоректендіргіш</a:t>
            </a:r>
            <a:r>
              <a:rPr lang="ru-RU" dirty="0"/>
              <a:t> </a:t>
            </a:r>
            <a:r>
              <a:rPr lang="ru-RU" dirty="0" err="1"/>
              <a:t>блогы</a:t>
            </a:r>
            <a:r>
              <a:rPr lang="ru-RU" dirty="0"/>
              <a:t>, </a:t>
            </a:r>
          </a:p>
          <a:p>
            <a:r>
              <a:rPr lang="ru-RU" dirty="0"/>
              <a:t>7- лазер </a:t>
            </a:r>
            <a:r>
              <a:rPr lang="ru-RU" dirty="0" err="1"/>
              <a:t>сәулесі</a:t>
            </a:r>
            <a:r>
              <a:rPr lang="ru-RU" dirty="0"/>
              <a:t>, А – анод, К – катод</a:t>
            </a:r>
          </a:p>
        </p:txBody>
      </p:sp>
    </p:spTree>
    <p:extLst>
      <p:ext uri="{BB962C8B-B14F-4D97-AF65-F5344CB8AC3E}">
        <p14:creationId xmlns:p14="http://schemas.microsoft.com/office/powerpoint/2010/main" val="386878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2920" y="530352"/>
            <a:ext cx="8183880" cy="5130896"/>
          </a:xfrm>
        </p:spPr>
        <p:txBody>
          <a:bodyPr>
            <a:normAutofit lnSpcReduction="10000"/>
          </a:bodyPr>
          <a:lstStyle/>
          <a:p>
            <a:pPr marL="0" lvl="0" indent="0" algn="ctr" fontAlgn="base">
              <a:spcBef>
                <a:spcPct val="0"/>
              </a:spcBef>
              <a:spcAft>
                <a:spcPct val="0"/>
              </a:spcAft>
              <a:buClrTx/>
              <a:buSzTx/>
              <a:buNone/>
            </a:pPr>
            <a:r>
              <a:rPr lang="kk-KZ" b="1" i="1" dirty="0">
                <a:solidFill>
                  <a:srgbClr val="C00000"/>
                </a:solidFill>
                <a:latin typeface="Calibri" pitchFamily="34" charset="0"/>
                <a:ea typeface="Times New Roman" pitchFamily="18" charset="0"/>
                <a:cs typeface="Times New Roman" pitchFamily="18" charset="0"/>
              </a:rPr>
              <a:t>Лазер сәулесiнiң негiзгi қасиеттерi</a:t>
            </a:r>
          </a:p>
          <a:p>
            <a:pPr marL="0" lvl="0" indent="0" algn="just" fontAlgn="base">
              <a:spcBef>
                <a:spcPct val="0"/>
              </a:spcBef>
              <a:spcAft>
                <a:spcPct val="0"/>
              </a:spcAft>
              <a:buClrTx/>
              <a:buSzTx/>
              <a:buNone/>
            </a:pPr>
            <a:endParaRPr lang="kk-KZ" dirty="0">
              <a:solidFill>
                <a:srgbClr val="FF0000"/>
              </a:solidFill>
              <a:latin typeface="Calibri" pitchFamily="34" charset="0"/>
              <a:ea typeface="Times New Roman" pitchFamily="18" charset="0"/>
              <a:cs typeface="Times New Roman" pitchFamily="18" charset="0"/>
            </a:endParaRPr>
          </a:p>
          <a:p>
            <a:pPr marL="0" lvl="0" indent="0" algn="just" fontAlgn="base">
              <a:spcBef>
                <a:spcPct val="0"/>
              </a:spcBef>
              <a:spcAft>
                <a:spcPct val="0"/>
              </a:spcAft>
              <a:buClrTx/>
              <a:buSzTx/>
              <a:buNone/>
            </a:pPr>
            <a:r>
              <a:rPr lang="kk-KZ" dirty="0">
                <a:latin typeface="Calibri" pitchFamily="34" charset="0"/>
                <a:ea typeface="Times New Roman" pitchFamily="18" charset="0"/>
                <a:cs typeface="Times New Roman" pitchFamily="18" charset="0"/>
              </a:rPr>
              <a:t> </a:t>
            </a:r>
            <a:r>
              <a:rPr lang="kk-KZ" sz="2800" dirty="0">
                <a:latin typeface="Calibri" pitchFamily="34" charset="0"/>
                <a:ea typeface="Times New Roman" pitchFamily="18" charset="0"/>
                <a:cs typeface="Times New Roman" pitchFamily="18" charset="0"/>
              </a:rPr>
              <a:t>1. </a:t>
            </a:r>
            <a:r>
              <a:rPr lang="kk-KZ" sz="2800" b="1" dirty="0">
                <a:solidFill>
                  <a:srgbClr val="C00000"/>
                </a:solidFill>
                <a:latin typeface="Calibri" pitchFamily="34" charset="0"/>
                <a:ea typeface="Times New Roman" pitchFamily="18" charset="0"/>
                <a:cs typeface="Times New Roman" pitchFamily="18" charset="0"/>
              </a:rPr>
              <a:t>Жоғарғы  монохроматтылығы </a:t>
            </a:r>
            <a:r>
              <a:rPr lang="kk-KZ" sz="2800" b="1" dirty="0">
                <a:latin typeface="Calibri" pitchFamily="34" charset="0"/>
                <a:ea typeface="Times New Roman" pitchFamily="18" charset="0"/>
                <a:cs typeface="Times New Roman" pitchFamily="18" charset="0"/>
              </a:rPr>
              <a:t>– бір жиіліктен тұратын толқын ұзындығы немесе сәуле</a:t>
            </a:r>
          </a:p>
          <a:p>
            <a:pPr marL="0" lvl="0" indent="0" algn="just" fontAlgn="base">
              <a:spcBef>
                <a:spcPct val="0"/>
              </a:spcBef>
              <a:spcAft>
                <a:spcPct val="0"/>
              </a:spcAft>
              <a:buClrTx/>
              <a:buSzTx/>
              <a:buNone/>
            </a:pPr>
            <a:r>
              <a:rPr lang="kk-KZ" sz="2800" b="1" dirty="0">
                <a:latin typeface="Calibri" pitchFamily="34" charset="0"/>
                <a:ea typeface="Times New Roman" pitchFamily="18" charset="0"/>
                <a:cs typeface="Times New Roman" pitchFamily="18" charset="0"/>
              </a:rPr>
              <a:t> 2. </a:t>
            </a:r>
            <a:r>
              <a:rPr lang="kk-KZ" sz="2800" b="1" dirty="0">
                <a:solidFill>
                  <a:srgbClr val="C00000"/>
                </a:solidFill>
                <a:latin typeface="Calibri" pitchFamily="34" charset="0"/>
                <a:ea typeface="Times New Roman" pitchFamily="18" charset="0"/>
                <a:cs typeface="Times New Roman" pitchFamily="18" charset="0"/>
              </a:rPr>
              <a:t>Когеренттілігі</a:t>
            </a:r>
            <a:r>
              <a:rPr lang="kk-KZ" sz="2800" b="1" dirty="0">
                <a:latin typeface="Calibri" pitchFamily="34" charset="0"/>
                <a:ea typeface="Times New Roman" pitchFamily="18" charset="0"/>
                <a:cs typeface="Times New Roman" pitchFamily="18" charset="0"/>
              </a:rPr>
              <a:t> – бір жиіліктен тұратын және фазалардың айырымы уақытқа байланысты өзгермейді</a:t>
            </a:r>
          </a:p>
          <a:p>
            <a:pPr marL="0" lvl="0" indent="0" algn="just" fontAlgn="base">
              <a:spcBef>
                <a:spcPct val="0"/>
              </a:spcBef>
              <a:spcAft>
                <a:spcPct val="0"/>
              </a:spcAft>
              <a:buClrTx/>
              <a:buSzTx/>
              <a:buNone/>
            </a:pPr>
            <a:r>
              <a:rPr lang="kk-KZ" sz="2800" b="1" dirty="0">
                <a:latin typeface="Calibri" pitchFamily="34" charset="0"/>
                <a:ea typeface="Times New Roman" pitchFamily="18" charset="0"/>
                <a:cs typeface="Times New Roman" pitchFamily="18" charset="0"/>
              </a:rPr>
              <a:t>3. </a:t>
            </a:r>
            <a:r>
              <a:rPr lang="kk-KZ" sz="2800" b="1" dirty="0">
                <a:solidFill>
                  <a:srgbClr val="C00000"/>
                </a:solidFill>
                <a:latin typeface="Calibri" pitchFamily="34" charset="0"/>
                <a:ea typeface="Times New Roman" pitchFamily="18" charset="0"/>
                <a:cs typeface="Times New Roman" pitchFamily="18" charset="0"/>
              </a:rPr>
              <a:t>Поляризацияланған сәуле </a:t>
            </a:r>
            <a:r>
              <a:rPr lang="kk-KZ" sz="2800" b="1" dirty="0">
                <a:latin typeface="Calibri" pitchFamily="34" charset="0"/>
                <a:ea typeface="Times New Roman" pitchFamily="18" charset="0"/>
                <a:cs typeface="Times New Roman" pitchFamily="18" charset="0"/>
              </a:rPr>
              <a:t>– бір жазықта тербелетін сәуле, лазер - 100 </a:t>
            </a:r>
            <a:r>
              <a:rPr lang="en-US" sz="2800" b="1" dirty="0">
                <a:latin typeface="Calibri" pitchFamily="34" charset="0"/>
                <a:ea typeface="Times New Roman" pitchFamily="18" charset="0"/>
                <a:cs typeface="Times New Roman" pitchFamily="18" charset="0"/>
              </a:rPr>
              <a:t>%</a:t>
            </a:r>
            <a:endParaRPr lang="kk-KZ" sz="2800" b="1" dirty="0">
              <a:latin typeface="Calibri" pitchFamily="34" charset="0"/>
              <a:ea typeface="Times New Roman" pitchFamily="18" charset="0"/>
              <a:cs typeface="Times New Roman" pitchFamily="18" charset="0"/>
            </a:endParaRPr>
          </a:p>
          <a:p>
            <a:pPr marL="0" lvl="0" indent="0" algn="just" fontAlgn="base">
              <a:spcBef>
                <a:spcPct val="0"/>
              </a:spcBef>
              <a:spcAft>
                <a:spcPct val="0"/>
              </a:spcAft>
              <a:buClrTx/>
              <a:buSzTx/>
              <a:buNone/>
            </a:pPr>
            <a:r>
              <a:rPr lang="kk-KZ" sz="2800" b="1" dirty="0">
                <a:latin typeface="Calibri" pitchFamily="34" charset="0"/>
                <a:ea typeface="Times New Roman" pitchFamily="18" charset="0"/>
                <a:cs typeface="Times New Roman" pitchFamily="18" charset="0"/>
              </a:rPr>
              <a:t> 4. </a:t>
            </a:r>
            <a:r>
              <a:rPr lang="kk-KZ" sz="2800" b="1" dirty="0">
                <a:solidFill>
                  <a:srgbClr val="C00000"/>
                </a:solidFill>
                <a:latin typeface="Calibri" pitchFamily="34" charset="0"/>
                <a:ea typeface="Times New Roman" pitchFamily="18" charset="0"/>
                <a:cs typeface="Times New Roman" pitchFamily="18" charset="0"/>
              </a:rPr>
              <a:t>Шоқтың қатаң бағытталуы </a:t>
            </a:r>
            <a:r>
              <a:rPr lang="kk-KZ" sz="2800" b="1" dirty="0">
                <a:latin typeface="Calibri" pitchFamily="34" charset="0"/>
                <a:ea typeface="Times New Roman" pitchFamily="18" charset="0"/>
                <a:cs typeface="Times New Roman" pitchFamily="18" charset="0"/>
              </a:rPr>
              <a:t>(лазер сәулесінің шашырауы өте аз)</a:t>
            </a:r>
          </a:p>
          <a:p>
            <a:pPr marL="0" lvl="0" indent="0" algn="just" fontAlgn="base">
              <a:spcBef>
                <a:spcPct val="0"/>
              </a:spcBef>
              <a:spcAft>
                <a:spcPct val="0"/>
              </a:spcAft>
              <a:buClrTx/>
              <a:buSzTx/>
              <a:buNone/>
            </a:pPr>
            <a:r>
              <a:rPr lang="kk-KZ" sz="2800" b="1" dirty="0">
                <a:latin typeface="Calibri" pitchFamily="34" charset="0"/>
                <a:ea typeface="Times New Roman" pitchFamily="18" charset="0"/>
                <a:cs typeface="Times New Roman" pitchFamily="18" charset="0"/>
              </a:rPr>
              <a:t> 5. </a:t>
            </a:r>
            <a:r>
              <a:rPr lang="kk-KZ" sz="2800" b="1" dirty="0">
                <a:solidFill>
                  <a:srgbClr val="C00000"/>
                </a:solidFill>
                <a:latin typeface="Calibri" pitchFamily="34" charset="0"/>
                <a:ea typeface="Times New Roman" pitchFamily="18" charset="0"/>
                <a:cs typeface="Times New Roman" pitchFamily="18" charset="0"/>
              </a:rPr>
              <a:t>Қуаттылығы</a:t>
            </a:r>
            <a:endParaRPr lang="kk-KZ" sz="2800" b="1" dirty="0">
              <a:solidFill>
                <a:srgbClr val="C00000"/>
              </a:solidFill>
              <a:latin typeface="Arial" pitchFamily="34" charset="0"/>
              <a:cs typeface="Arial" pitchFamily="34" charset="0"/>
            </a:endParaRPr>
          </a:p>
          <a:p>
            <a:endParaRPr lang="ru-RU" dirty="0"/>
          </a:p>
        </p:txBody>
      </p:sp>
    </p:spTree>
    <p:extLst>
      <p:ext uri="{BB962C8B-B14F-4D97-AF65-F5344CB8AC3E}">
        <p14:creationId xmlns:p14="http://schemas.microsoft.com/office/powerpoint/2010/main" val="1392425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AA088B3-0A5D-4D59-A5AA-EFFB30E617F1}"/>
              </a:ext>
            </a:extLst>
          </p:cNvPr>
          <p:cNvSpPr>
            <a:spLocks noGrp="1"/>
          </p:cNvSpPr>
          <p:nvPr>
            <p:ph idx="1"/>
          </p:nvPr>
        </p:nvSpPr>
        <p:spPr>
          <a:xfrm>
            <a:off x="502920" y="530352"/>
            <a:ext cx="8183880" cy="5562944"/>
          </a:xfrm>
        </p:spPr>
        <p:txBody>
          <a:bodyPr>
            <a:normAutofit fontScale="55000" lnSpcReduction="20000"/>
          </a:bodyPr>
          <a:lstStyle/>
          <a:p>
            <a:r>
              <a:rPr lang="ru-RU" sz="3800" b="1" dirty="0" err="1">
                <a:solidFill>
                  <a:srgbClr val="FF0000"/>
                </a:solidFill>
              </a:rPr>
              <a:t>Когерентті</a:t>
            </a:r>
            <a:r>
              <a:rPr lang="ru-RU" sz="3800" b="1" dirty="0">
                <a:solidFill>
                  <a:srgbClr val="FF0000"/>
                </a:solidFill>
              </a:rPr>
              <a:t> </a:t>
            </a:r>
            <a:r>
              <a:rPr lang="ru-RU" sz="3800" b="1" dirty="0" err="1">
                <a:solidFill>
                  <a:srgbClr val="FF0000"/>
                </a:solidFill>
              </a:rPr>
              <a:t>сәуленің</a:t>
            </a:r>
            <a:r>
              <a:rPr lang="ru-RU" sz="3800" b="1" dirty="0">
                <a:solidFill>
                  <a:srgbClr val="FF0000"/>
                </a:solidFill>
              </a:rPr>
              <a:t> </a:t>
            </a:r>
            <a:r>
              <a:rPr lang="ru-RU" sz="3800" b="1" dirty="0" err="1">
                <a:solidFill>
                  <a:srgbClr val="FF0000"/>
                </a:solidFill>
              </a:rPr>
              <a:t>көзін</a:t>
            </a:r>
            <a:r>
              <a:rPr lang="ru-RU" sz="3800" b="1" dirty="0">
                <a:solidFill>
                  <a:srgbClr val="FF0000"/>
                </a:solidFill>
              </a:rPr>
              <a:t> </a:t>
            </a:r>
            <a:r>
              <a:rPr lang="ru-RU" sz="3800" b="1" dirty="0" err="1">
                <a:solidFill>
                  <a:srgbClr val="FF0000"/>
                </a:solidFill>
              </a:rPr>
              <a:t>тудыру</a:t>
            </a:r>
            <a:r>
              <a:rPr lang="ru-RU" sz="3800" b="1" dirty="0">
                <a:solidFill>
                  <a:srgbClr val="FF0000"/>
                </a:solidFill>
              </a:rPr>
              <a:t> </a:t>
            </a:r>
            <a:r>
              <a:rPr lang="ru-RU" sz="3800" b="1" dirty="0" err="1">
                <a:solidFill>
                  <a:srgbClr val="FF0000"/>
                </a:solidFill>
              </a:rPr>
              <a:t>үшін</a:t>
            </a:r>
            <a:r>
              <a:rPr lang="ru-RU" sz="3800" b="1" dirty="0">
                <a:solidFill>
                  <a:srgbClr val="FF0000"/>
                </a:solidFill>
              </a:rPr>
              <a:t> </a:t>
            </a:r>
            <a:r>
              <a:rPr lang="ru-RU" sz="3800" b="1" dirty="0" err="1">
                <a:solidFill>
                  <a:srgbClr val="FF0000"/>
                </a:solidFill>
              </a:rPr>
              <a:t>келесі</a:t>
            </a:r>
            <a:r>
              <a:rPr lang="ru-RU" sz="3800" b="1" dirty="0">
                <a:solidFill>
                  <a:srgbClr val="FF0000"/>
                </a:solidFill>
              </a:rPr>
              <a:t> </a:t>
            </a:r>
            <a:r>
              <a:rPr lang="ru-RU" sz="3800" b="1" dirty="0" err="1">
                <a:solidFill>
                  <a:srgbClr val="FF0000"/>
                </a:solidFill>
              </a:rPr>
              <a:t>шарттар</a:t>
            </a:r>
            <a:r>
              <a:rPr lang="ru-RU" sz="3800" b="1" dirty="0">
                <a:solidFill>
                  <a:srgbClr val="FF0000"/>
                </a:solidFill>
              </a:rPr>
              <a:t> </a:t>
            </a:r>
            <a:r>
              <a:rPr lang="ru-RU" sz="3800" b="1" dirty="0" err="1">
                <a:solidFill>
                  <a:srgbClr val="FF0000"/>
                </a:solidFill>
              </a:rPr>
              <a:t>орындалу</a:t>
            </a:r>
            <a:r>
              <a:rPr lang="ru-RU" sz="3800" b="1" dirty="0">
                <a:solidFill>
                  <a:srgbClr val="FF0000"/>
                </a:solidFill>
              </a:rPr>
              <a:t> </a:t>
            </a:r>
            <a:r>
              <a:rPr lang="ru-RU" sz="3800" b="1" dirty="0" err="1">
                <a:solidFill>
                  <a:srgbClr val="FF0000"/>
                </a:solidFill>
              </a:rPr>
              <a:t>қажет</a:t>
            </a:r>
            <a:r>
              <a:rPr lang="ru-RU" sz="3800" b="1" dirty="0">
                <a:solidFill>
                  <a:srgbClr val="FF0000"/>
                </a:solidFill>
              </a:rPr>
              <a:t>:</a:t>
            </a:r>
          </a:p>
          <a:p>
            <a:r>
              <a:rPr lang="ru-RU" sz="3800" dirty="0"/>
              <a:t>1.	</a:t>
            </a:r>
            <a:r>
              <a:rPr lang="ru-RU" sz="3800" dirty="0" err="1"/>
              <a:t>Жұмысшы</a:t>
            </a:r>
            <a:r>
              <a:rPr lang="ru-RU" sz="3800" dirty="0"/>
              <a:t> </a:t>
            </a:r>
            <a:r>
              <a:rPr lang="ru-RU" sz="3800" dirty="0" err="1"/>
              <a:t>заттың</a:t>
            </a:r>
            <a:r>
              <a:rPr lang="ru-RU" sz="3800" dirty="0"/>
              <a:t> </a:t>
            </a:r>
            <a:r>
              <a:rPr lang="ru-RU" sz="3800" b="1" dirty="0" err="1"/>
              <a:t>инверсті</a:t>
            </a:r>
            <a:r>
              <a:rPr lang="ru-RU" sz="3800" b="1" dirty="0"/>
              <a:t> </a:t>
            </a:r>
            <a:r>
              <a:rPr lang="ru-RU" sz="3800" b="1" dirty="0" err="1"/>
              <a:t>қоныстану</a:t>
            </a:r>
            <a:r>
              <a:rPr lang="ru-RU" sz="3800" b="1" dirty="0"/>
              <a:t> </a:t>
            </a:r>
            <a:r>
              <a:rPr lang="ru-RU" sz="3800" dirty="0" err="1"/>
              <a:t>қабілеті</a:t>
            </a:r>
            <a:r>
              <a:rPr lang="ru-RU" sz="3800" dirty="0"/>
              <a:t> болу </a:t>
            </a:r>
            <a:r>
              <a:rPr lang="ru-RU" sz="3800" dirty="0" err="1"/>
              <a:t>керек</a:t>
            </a:r>
            <a:r>
              <a:rPr lang="ru-RU" sz="3800" dirty="0"/>
              <a:t>. Тек </a:t>
            </a:r>
            <a:r>
              <a:rPr lang="ru-RU" sz="3800" dirty="0" err="1"/>
              <a:t>сонда</a:t>
            </a:r>
            <a:r>
              <a:rPr lang="ru-RU" sz="3800" dirty="0"/>
              <a:t> </a:t>
            </a:r>
            <a:r>
              <a:rPr lang="ru-RU" sz="3800" dirty="0" err="1"/>
              <a:t>ғана</a:t>
            </a:r>
            <a:r>
              <a:rPr lang="ru-RU" sz="3800" dirty="0"/>
              <a:t> </a:t>
            </a:r>
            <a:r>
              <a:rPr lang="ru-RU" sz="3800" dirty="0" err="1"/>
              <a:t>еріксіз</a:t>
            </a:r>
            <a:r>
              <a:rPr lang="ru-RU" sz="3800" dirty="0"/>
              <a:t> </a:t>
            </a:r>
            <a:r>
              <a:rPr lang="ru-RU" sz="3800" dirty="0" err="1"/>
              <a:t>өту</a:t>
            </a:r>
            <a:r>
              <a:rPr lang="ru-RU" sz="3800" dirty="0"/>
              <a:t> </a:t>
            </a:r>
            <a:r>
              <a:rPr lang="ru-RU" sz="3800" dirty="0" err="1"/>
              <a:t>жолымен</a:t>
            </a:r>
            <a:r>
              <a:rPr lang="ru-RU" sz="3800" dirty="0"/>
              <a:t> </a:t>
            </a:r>
            <a:r>
              <a:rPr lang="ru-RU" sz="3800" dirty="0" err="1"/>
              <a:t>жарықты</a:t>
            </a:r>
            <a:r>
              <a:rPr lang="ru-RU" sz="3800" dirty="0"/>
              <a:t> </a:t>
            </a:r>
            <a:r>
              <a:rPr lang="ru-RU" sz="3800" dirty="0" err="1"/>
              <a:t>күшейтуге</a:t>
            </a:r>
            <a:r>
              <a:rPr lang="ru-RU" sz="3800" dirty="0"/>
              <a:t> </a:t>
            </a:r>
            <a:r>
              <a:rPr lang="ru-RU" sz="3800" dirty="0" err="1"/>
              <a:t>болады</a:t>
            </a:r>
            <a:r>
              <a:rPr lang="ru-RU" sz="3800" dirty="0"/>
              <a:t>.</a:t>
            </a:r>
          </a:p>
          <a:p>
            <a:endParaRPr lang="ru-RU" sz="3800" dirty="0"/>
          </a:p>
          <a:p>
            <a:r>
              <a:rPr lang="ru-RU" sz="3800" dirty="0"/>
              <a:t>2.	</a:t>
            </a:r>
            <a:r>
              <a:rPr lang="ru-RU" sz="3800" dirty="0" err="1"/>
              <a:t>Жұмысшы</a:t>
            </a:r>
            <a:r>
              <a:rPr lang="ru-RU" sz="3800" dirty="0"/>
              <a:t> </a:t>
            </a:r>
            <a:r>
              <a:rPr lang="ru-RU" sz="3800" dirty="0" err="1"/>
              <a:t>затты</a:t>
            </a:r>
            <a:r>
              <a:rPr lang="ru-RU" sz="3800" dirty="0"/>
              <a:t> </a:t>
            </a:r>
            <a:r>
              <a:rPr lang="ru-RU" sz="3800" b="1" dirty="0" err="1"/>
              <a:t>айналар</a:t>
            </a:r>
            <a:r>
              <a:rPr lang="ru-RU" sz="3800" dirty="0"/>
              <a:t> </a:t>
            </a:r>
            <a:r>
              <a:rPr lang="ru-RU" sz="3800" dirty="0" err="1"/>
              <a:t>арасында</a:t>
            </a:r>
            <a:r>
              <a:rPr lang="ru-RU" sz="3800" dirty="0"/>
              <a:t> </a:t>
            </a:r>
            <a:r>
              <a:rPr lang="ru-RU" sz="3800" dirty="0" err="1"/>
              <a:t>орналастыру</a:t>
            </a:r>
            <a:r>
              <a:rPr lang="ru-RU" sz="3800" dirty="0"/>
              <a:t> </a:t>
            </a:r>
            <a:r>
              <a:rPr lang="ru-RU" sz="3800" dirty="0" err="1"/>
              <a:t>қажет</a:t>
            </a:r>
            <a:r>
              <a:rPr lang="ru-RU" sz="3800" dirty="0"/>
              <a:t>, </a:t>
            </a:r>
            <a:r>
              <a:rPr lang="ru-RU" sz="3800" dirty="0" err="1"/>
              <a:t>сонда</a:t>
            </a:r>
            <a:r>
              <a:rPr lang="ru-RU" sz="3800" dirty="0"/>
              <a:t> </a:t>
            </a:r>
            <a:r>
              <a:rPr lang="ru-RU" sz="3800" dirty="0" err="1"/>
              <a:t>ғана</a:t>
            </a:r>
            <a:r>
              <a:rPr lang="ru-RU" sz="3800" dirty="0"/>
              <a:t> </a:t>
            </a:r>
            <a:r>
              <a:rPr lang="ru-RU" sz="3800" dirty="0" err="1"/>
              <a:t>кері</a:t>
            </a:r>
            <a:r>
              <a:rPr lang="ru-RU" sz="3800" dirty="0"/>
              <a:t> </a:t>
            </a:r>
            <a:r>
              <a:rPr lang="ru-RU" sz="3800" dirty="0" err="1"/>
              <a:t>байланыс</a:t>
            </a:r>
            <a:r>
              <a:rPr lang="ru-RU" sz="3800" dirty="0"/>
              <a:t> </a:t>
            </a:r>
            <a:r>
              <a:rPr lang="ru-RU" sz="3800" dirty="0" err="1"/>
              <a:t>іске</a:t>
            </a:r>
            <a:r>
              <a:rPr lang="ru-RU" sz="3800" dirty="0"/>
              <a:t> </a:t>
            </a:r>
            <a:r>
              <a:rPr lang="ru-RU" sz="3800" dirty="0" err="1"/>
              <a:t>асады</a:t>
            </a:r>
            <a:r>
              <a:rPr lang="ru-RU" sz="3800" dirty="0"/>
              <a:t>. Тек осы </a:t>
            </a:r>
            <a:r>
              <a:rPr lang="ru-RU" sz="3800" dirty="0" err="1"/>
              <a:t>айналардың</a:t>
            </a:r>
            <a:r>
              <a:rPr lang="ru-RU" sz="3800" dirty="0"/>
              <a:t> </a:t>
            </a:r>
            <a:r>
              <a:rPr lang="ru-RU" sz="3800" dirty="0" err="1"/>
              <a:t>көмегімен</a:t>
            </a:r>
            <a:r>
              <a:rPr lang="ru-RU" sz="3800" dirty="0"/>
              <a:t> </a:t>
            </a:r>
            <a:r>
              <a:rPr lang="ru-RU" sz="3800" dirty="0" err="1"/>
              <a:t>ғана</a:t>
            </a:r>
            <a:r>
              <a:rPr lang="ru-RU" sz="3800" dirty="0"/>
              <a:t> </a:t>
            </a:r>
            <a:r>
              <a:rPr lang="ru-RU" sz="3800" dirty="0" err="1"/>
              <a:t>шыққан</a:t>
            </a:r>
            <a:r>
              <a:rPr lang="ru-RU" sz="3800" dirty="0"/>
              <a:t> </a:t>
            </a:r>
            <a:r>
              <a:rPr lang="ru-RU" sz="3800" dirty="0" err="1"/>
              <a:t>жарық</a:t>
            </a:r>
            <a:r>
              <a:rPr lang="ru-RU" sz="3800" dirty="0"/>
              <a:t> </a:t>
            </a:r>
            <a:r>
              <a:rPr lang="ru-RU" sz="3800" dirty="0" err="1"/>
              <a:t>энергиясының</a:t>
            </a:r>
            <a:r>
              <a:rPr lang="ru-RU" sz="3800" dirty="0"/>
              <a:t> </a:t>
            </a:r>
            <a:r>
              <a:rPr lang="ru-RU" sz="3800" dirty="0" err="1"/>
              <a:t>бір</a:t>
            </a:r>
            <a:r>
              <a:rPr lang="ru-RU" sz="3800" dirty="0"/>
              <a:t> </a:t>
            </a:r>
            <a:r>
              <a:rPr lang="ru-RU" sz="3800" dirty="0" err="1"/>
              <a:t>бөлігін</a:t>
            </a:r>
            <a:r>
              <a:rPr lang="ru-RU" sz="3800" dirty="0"/>
              <a:t> </a:t>
            </a:r>
            <a:r>
              <a:rPr lang="ru-RU" sz="3800" dirty="0" err="1"/>
              <a:t>жұмысшы</a:t>
            </a:r>
            <a:r>
              <a:rPr lang="ru-RU" sz="3800" dirty="0"/>
              <a:t> </a:t>
            </a:r>
            <a:r>
              <a:rPr lang="ru-RU" sz="3800" dirty="0" err="1"/>
              <a:t>заттың</a:t>
            </a:r>
            <a:r>
              <a:rPr lang="ru-RU" sz="3800" dirty="0"/>
              <a:t> </a:t>
            </a:r>
            <a:r>
              <a:rPr lang="ru-RU" sz="3800" dirty="0" err="1"/>
              <a:t>ішінде</a:t>
            </a:r>
            <a:r>
              <a:rPr lang="ru-RU" sz="3800" dirty="0"/>
              <a:t> </a:t>
            </a:r>
            <a:r>
              <a:rPr lang="ru-RU" sz="3800" dirty="0" err="1"/>
              <a:t>қалдыруға</a:t>
            </a:r>
            <a:r>
              <a:rPr lang="ru-RU" sz="3800" dirty="0"/>
              <a:t> </a:t>
            </a:r>
            <a:r>
              <a:rPr lang="ru-RU" sz="3800" dirty="0" err="1"/>
              <a:t>болады</a:t>
            </a:r>
            <a:r>
              <a:rPr lang="ru-RU" sz="3800" dirty="0"/>
              <a:t>, </a:t>
            </a:r>
            <a:r>
              <a:rPr lang="ru-RU" sz="3800" dirty="0" err="1"/>
              <a:t>олар</a:t>
            </a:r>
            <a:r>
              <a:rPr lang="ru-RU" sz="3800" dirty="0"/>
              <a:t> </a:t>
            </a:r>
            <a:r>
              <a:rPr lang="ru-RU" sz="3800" dirty="0" err="1"/>
              <a:t>еріксіз</a:t>
            </a:r>
            <a:r>
              <a:rPr lang="ru-RU" sz="3800" dirty="0"/>
              <a:t> </a:t>
            </a:r>
            <a:r>
              <a:rPr lang="ru-RU" sz="3800" dirty="0" err="1"/>
              <a:t>сәулені</a:t>
            </a:r>
            <a:r>
              <a:rPr lang="ru-RU" sz="3800" dirty="0"/>
              <a:t> </a:t>
            </a:r>
            <a:r>
              <a:rPr lang="ru-RU" sz="3800" dirty="0" err="1"/>
              <a:t>тудыруға</a:t>
            </a:r>
            <a:r>
              <a:rPr lang="ru-RU" sz="3800" dirty="0"/>
              <a:t> </a:t>
            </a:r>
            <a:r>
              <a:rPr lang="ru-RU" sz="3800" dirty="0" err="1"/>
              <a:t>көмектеседі</a:t>
            </a:r>
            <a:r>
              <a:rPr lang="ru-RU" sz="3800" dirty="0"/>
              <a:t>.</a:t>
            </a:r>
          </a:p>
          <a:p>
            <a:endParaRPr lang="ru-RU" sz="3800" dirty="0"/>
          </a:p>
          <a:p>
            <a:r>
              <a:rPr lang="ru-RU" sz="3800" dirty="0"/>
              <a:t>3.	</a:t>
            </a:r>
            <a:r>
              <a:rPr lang="ru-RU" sz="3800" dirty="0" err="1"/>
              <a:t>Жұмысшы</a:t>
            </a:r>
            <a:r>
              <a:rPr lang="ru-RU" sz="3800" dirty="0"/>
              <a:t> </a:t>
            </a:r>
            <a:r>
              <a:rPr lang="ru-RU" sz="3800" dirty="0" err="1"/>
              <a:t>заттың</a:t>
            </a:r>
            <a:r>
              <a:rPr lang="ru-RU" sz="3800" dirty="0"/>
              <a:t> </a:t>
            </a:r>
            <a:r>
              <a:rPr lang="ru-RU" sz="3800" dirty="0" err="1"/>
              <a:t>беретін</a:t>
            </a:r>
            <a:r>
              <a:rPr lang="ru-RU" sz="3800" dirty="0"/>
              <a:t> </a:t>
            </a:r>
            <a:r>
              <a:rPr lang="ru-RU" sz="3800" dirty="0" err="1"/>
              <a:t>күшейту</a:t>
            </a:r>
            <a:r>
              <a:rPr lang="ru-RU" sz="3800" dirty="0"/>
              <a:t> </a:t>
            </a:r>
            <a:r>
              <a:rPr lang="ru-RU" sz="3800" dirty="0" err="1"/>
              <a:t>энергиясы</a:t>
            </a:r>
            <a:r>
              <a:rPr lang="ru-RU" sz="3800" dirty="0"/>
              <a:t>, </a:t>
            </a:r>
            <a:r>
              <a:rPr lang="ru-RU" sz="3800" dirty="0" err="1"/>
              <a:t>яғни</a:t>
            </a:r>
            <a:r>
              <a:rPr lang="ru-RU" sz="3800" dirty="0"/>
              <a:t> </a:t>
            </a:r>
            <a:r>
              <a:rPr lang="ru-RU" sz="3800" dirty="0" err="1"/>
              <a:t>жұмысшы</a:t>
            </a:r>
            <a:r>
              <a:rPr lang="ru-RU" sz="3800" dirty="0"/>
              <a:t> </a:t>
            </a:r>
            <a:r>
              <a:rPr lang="ru-RU" sz="3800" dirty="0" err="1"/>
              <a:t>заттағы</a:t>
            </a:r>
            <a:r>
              <a:rPr lang="ru-RU" sz="3800" dirty="0"/>
              <a:t> </a:t>
            </a:r>
            <a:r>
              <a:rPr lang="ru-RU" sz="3800" dirty="0" err="1"/>
              <a:t>қозған</a:t>
            </a:r>
            <a:r>
              <a:rPr lang="ru-RU" sz="3800" dirty="0"/>
              <a:t> </a:t>
            </a:r>
            <a:r>
              <a:rPr lang="ru-RU" sz="3800" dirty="0" err="1"/>
              <a:t>атомдар</a:t>
            </a:r>
            <a:r>
              <a:rPr lang="ru-RU" sz="3800" dirty="0"/>
              <a:t> мен </a:t>
            </a:r>
            <a:r>
              <a:rPr lang="ru-RU" sz="3800" dirty="0" err="1"/>
              <a:t>молекулалардың</a:t>
            </a:r>
            <a:r>
              <a:rPr lang="ru-RU" sz="3800" dirty="0"/>
              <a:t> </a:t>
            </a:r>
            <a:r>
              <a:rPr lang="ru-RU" sz="3800" dirty="0" err="1"/>
              <a:t>мөлшері</a:t>
            </a:r>
            <a:r>
              <a:rPr lang="ru-RU" sz="3800" dirty="0"/>
              <a:t> </a:t>
            </a:r>
            <a:r>
              <a:rPr lang="ru-RU" sz="3800" b="1" dirty="0" err="1"/>
              <a:t>табалдырық</a:t>
            </a:r>
            <a:r>
              <a:rPr lang="ru-RU" sz="3800" b="1" dirty="0"/>
              <a:t> </a:t>
            </a:r>
            <a:r>
              <a:rPr lang="ru-RU" sz="3800" b="1" dirty="0" err="1"/>
              <a:t>мәнінен</a:t>
            </a:r>
            <a:r>
              <a:rPr lang="ru-RU" sz="3800" b="1" dirty="0"/>
              <a:t> </a:t>
            </a:r>
            <a:r>
              <a:rPr lang="ru-RU" sz="3800" dirty="0" err="1"/>
              <a:t>жоғары</a:t>
            </a:r>
            <a:r>
              <a:rPr lang="ru-RU" sz="3800" dirty="0"/>
              <a:t> болу </a:t>
            </a:r>
            <a:r>
              <a:rPr lang="ru-RU" sz="3800" dirty="0" err="1"/>
              <a:t>керек</a:t>
            </a:r>
            <a:r>
              <a:rPr lang="ru-RU" sz="3800" dirty="0"/>
              <a:t>. </a:t>
            </a:r>
            <a:r>
              <a:rPr lang="ru-RU" sz="3800" b="1" dirty="0" err="1"/>
              <a:t>Жартылай</a:t>
            </a:r>
            <a:r>
              <a:rPr lang="ru-RU" sz="3800" b="1" dirty="0"/>
              <a:t> </a:t>
            </a:r>
            <a:r>
              <a:rPr lang="ru-RU" sz="3800" b="1" dirty="0" err="1"/>
              <a:t>өткізгіш</a:t>
            </a:r>
            <a:r>
              <a:rPr lang="ru-RU" sz="3800" b="1" dirty="0"/>
              <a:t> </a:t>
            </a:r>
            <a:r>
              <a:rPr lang="ru-RU" sz="3800" dirty="0" err="1"/>
              <a:t>айнаның</a:t>
            </a:r>
            <a:r>
              <a:rPr lang="ru-RU" sz="3800" dirty="0"/>
              <a:t> </a:t>
            </a:r>
            <a:r>
              <a:rPr lang="ru-RU" sz="3800" dirty="0" err="1"/>
              <a:t>шағылыстыру</a:t>
            </a:r>
            <a:r>
              <a:rPr lang="ru-RU" sz="3800" dirty="0"/>
              <a:t> </a:t>
            </a:r>
            <a:r>
              <a:rPr lang="ru-RU" sz="3800" dirty="0" err="1"/>
              <a:t>коэффициентінен</a:t>
            </a:r>
            <a:r>
              <a:rPr lang="ru-RU" sz="3800" dirty="0"/>
              <a:t> </a:t>
            </a:r>
            <a:r>
              <a:rPr lang="ru-RU" sz="3800" dirty="0" err="1"/>
              <a:t>артық</a:t>
            </a:r>
            <a:r>
              <a:rPr lang="ru-RU" sz="3800" dirty="0"/>
              <a:t> </a:t>
            </a:r>
            <a:r>
              <a:rPr lang="ru-RU" sz="3800" dirty="0" err="1"/>
              <a:t>болғанда</a:t>
            </a:r>
            <a:r>
              <a:rPr lang="ru-RU" sz="3800" dirty="0"/>
              <a:t> </a:t>
            </a:r>
            <a:r>
              <a:rPr lang="ru-RU" sz="3800" dirty="0" err="1"/>
              <a:t>ғана</a:t>
            </a:r>
            <a:r>
              <a:rPr lang="ru-RU" sz="3800" dirty="0"/>
              <a:t> </a:t>
            </a:r>
            <a:r>
              <a:rPr lang="ru-RU" sz="3800" dirty="0" err="1"/>
              <a:t>жарық</a:t>
            </a:r>
            <a:r>
              <a:rPr lang="ru-RU" sz="3800" dirty="0"/>
              <a:t> </a:t>
            </a:r>
            <a:r>
              <a:rPr lang="ru-RU" sz="3800" dirty="0" err="1"/>
              <a:t>сыртқа</a:t>
            </a:r>
            <a:r>
              <a:rPr lang="ru-RU" sz="3800" dirty="0"/>
              <a:t> </a:t>
            </a:r>
            <a:r>
              <a:rPr lang="ru-RU" sz="3800" dirty="0" err="1"/>
              <a:t>шығады</a:t>
            </a:r>
            <a:r>
              <a:rPr lang="ru-RU" sz="3800" dirty="0"/>
              <a:t>.</a:t>
            </a:r>
          </a:p>
          <a:p>
            <a:endParaRPr lang="ru-RU" dirty="0"/>
          </a:p>
        </p:txBody>
      </p:sp>
    </p:spTree>
    <p:extLst>
      <p:ext uri="{BB962C8B-B14F-4D97-AF65-F5344CB8AC3E}">
        <p14:creationId xmlns:p14="http://schemas.microsoft.com/office/powerpoint/2010/main" val="2501792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90628"/>
            <a:ext cx="7488832" cy="60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60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Жоспар</a:t>
            </a:r>
            <a:r>
              <a:rPr lang="ru-RU" dirty="0" smtClean="0"/>
              <a:t>:</a:t>
            </a:r>
            <a:endParaRPr lang="ru-RU" dirty="0"/>
          </a:p>
        </p:txBody>
      </p:sp>
      <p:sp>
        <p:nvSpPr>
          <p:cNvPr id="3" name="Объект 2"/>
          <p:cNvSpPr>
            <a:spLocks noGrp="1"/>
          </p:cNvSpPr>
          <p:nvPr>
            <p:ph idx="1"/>
          </p:nvPr>
        </p:nvSpPr>
        <p:spPr/>
        <p:txBody>
          <a:bodyPr>
            <a:normAutofit/>
          </a:bodyPr>
          <a:lstStyle/>
          <a:p>
            <a:r>
              <a:rPr lang="ru-RU" dirty="0" smtClean="0"/>
              <a:t>БИОЛОГИЯЛЫ</a:t>
            </a:r>
            <a:r>
              <a:rPr lang="kk-KZ" dirty="0" smtClean="0"/>
              <a:t>Қ ЖҮЙЕЛЕРДІҢ ЖАРЫҚТЫ ЖҰТУЫ</a:t>
            </a:r>
          </a:p>
          <a:p>
            <a:r>
              <a:rPr lang="kk-KZ" dirty="0" smtClean="0"/>
              <a:t>БИОЛОГИЯЛЫҚ ЖҮЙЕЛЕРДЕГІ ЛЮМИНЕСЦЕНЦИЯ</a:t>
            </a:r>
          </a:p>
          <a:p>
            <a:r>
              <a:rPr lang="kk-KZ" dirty="0" smtClean="0"/>
              <a:t>НЕГІЗГІ ФОТОБИОЛОГИЯЛЫҚ ПРОЦЕСТЕР</a:t>
            </a:r>
          </a:p>
          <a:p>
            <a:r>
              <a:rPr lang="kk-KZ" dirty="0" smtClean="0"/>
              <a:t>ФОТОБИОЛОГИЯЛЫҚ ПРОЦЕСТЕРДІҢ НЕГІЗГІ КЕЗЕҢДЕРІ</a:t>
            </a:r>
          </a:p>
        </p:txBody>
      </p:sp>
    </p:spTree>
    <p:extLst>
      <p:ext uri="{BB962C8B-B14F-4D97-AF65-F5344CB8AC3E}">
        <p14:creationId xmlns:p14="http://schemas.microsoft.com/office/powerpoint/2010/main" val="4173961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882298"/>
            <a:ext cx="4248472" cy="5632311"/>
          </a:xfrm>
          <a:prstGeom prst="rect">
            <a:avLst/>
          </a:prstGeom>
          <a:noFill/>
        </p:spPr>
        <p:txBody>
          <a:bodyPr wrap="square" rtlCol="0">
            <a:spAutoFit/>
          </a:bodyPr>
          <a:lstStyle/>
          <a:p>
            <a:r>
              <a:rPr lang="kk-KZ" b="1" i="1" dirty="0">
                <a:latin typeface="Times New Roman" panose="02020603050405020304" pitchFamily="18" charset="0"/>
                <a:cs typeface="Times New Roman" panose="02020603050405020304" pitchFamily="18" charset="0"/>
              </a:rPr>
              <a:t>     Қатты денелі рубинді лазер</a:t>
            </a:r>
            <a:r>
              <a:rPr lang="kk-KZ" dirty="0">
                <a:latin typeface="Times New Roman" panose="02020603050405020304" pitchFamily="18" charset="0"/>
                <a:cs typeface="Times New Roman" panose="02020603050405020304" pitchFamily="18" charset="0"/>
              </a:rPr>
              <a:t> - бірінші лазер болып табылады. Бұл лазердің белсенді ортасына қызғылт рубин кристалдары қолданылады. Энергетикалық күйінің орналасуының үшдеңгейлі схемасы - рубин иондарының сипаттамасы болып табылады. Бірінші лазердегі инверсті қоныстануды қозудың оптикалық әдісі бойынша күшті импульсты ксеон лампасының көмегімен тудырады. Кейінгі жылдардың конструкцияларында кристалдың оптикалық қозуының басқа схемалары қолданылған, ол рубиннің жарықтану күйін жақсартуға көмектеседі, мысалы, эллиптикалық шағылдырғыштары. Осындай шағылдырғыштың бір фокусына рубин кристалын, екіншісіне – тартып шығарудың (накачка) цилиндрлік лампасы орнатылады.</a:t>
            </a:r>
            <a:endParaRPr lang="ru-RU" dirty="0">
              <a:latin typeface="Times New Roman" panose="02020603050405020304" pitchFamily="18" charset="0"/>
              <a:cs typeface="Times New Roman" panose="02020603050405020304" pitchFamily="18" charset="0"/>
            </a:endParaRPr>
          </a:p>
        </p:txBody>
      </p:sp>
      <p:pic>
        <p:nvPicPr>
          <p:cNvPr id="3078" name="Picture 6" descr="http://www.physic-in-web.ru/images/books/1/image18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700808"/>
            <a:ext cx="3744416" cy="23841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32040" y="4293096"/>
            <a:ext cx="4355976" cy="1477328"/>
          </a:xfrm>
          <a:prstGeom prst="rect">
            <a:avLst/>
          </a:prstGeom>
          <a:noFill/>
        </p:spPr>
        <p:txBody>
          <a:bodyPr wrap="square" rtlCol="0">
            <a:spAutoFit/>
          </a:bodyPr>
          <a:lstStyle/>
          <a:p>
            <a:r>
              <a:rPr lang="kk-KZ" b="1" i="1" dirty="0">
                <a:latin typeface="Times New Roman" panose="02020603050405020304" pitchFamily="18" charset="0"/>
                <a:cs typeface="Times New Roman" panose="02020603050405020304" pitchFamily="18" charset="0"/>
              </a:rPr>
              <a:t>    Рубинді лазердің құрылысы:</a:t>
            </a:r>
          </a:p>
          <a:p>
            <a:r>
              <a:rPr lang="kk-KZ" dirty="0">
                <a:latin typeface="Times New Roman" panose="02020603050405020304" pitchFamily="18" charset="0"/>
                <a:cs typeface="Times New Roman" panose="02020603050405020304" pitchFamily="18" charset="0"/>
              </a:rPr>
              <a:t>1-рубинді кристалдың цилиндрі;2-спиральді импульсті лампа; 3-4- параллель орналасқан цилиндрдің </a:t>
            </a:r>
            <a:endParaRPr lang="en-US" dirty="0">
              <a:latin typeface="Times New Roman" panose="02020603050405020304" pitchFamily="18" charset="0"/>
              <a:cs typeface="Times New Roman" panose="02020603050405020304" pitchFamily="18" charset="0"/>
            </a:endParaRPr>
          </a:p>
          <a:p>
            <a:r>
              <a:rPr lang="kk-KZ" dirty="0">
                <a:latin typeface="Times New Roman" panose="02020603050405020304" pitchFamily="18" charset="0"/>
                <a:cs typeface="Times New Roman" panose="02020603050405020304" pitchFamily="18" charset="0"/>
              </a:rPr>
              <a:t>дөңбек кесіндері</a:t>
            </a:r>
            <a:endParaRPr lang="ru-RU"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59632" y="359078"/>
            <a:ext cx="7200800" cy="523220"/>
          </a:xfrm>
          <a:prstGeom prst="rect">
            <a:avLst/>
          </a:prstGeom>
          <a:noFill/>
        </p:spPr>
        <p:txBody>
          <a:bodyPr wrap="square" rtlCol="0">
            <a:spAutoFit/>
          </a:bodyPr>
          <a:lstStyle/>
          <a:p>
            <a:r>
              <a:rPr lang="kk-KZ"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ҚАТТЫ ДЕНЕЛІ РУБИНДІ ЛАЗЕР</a:t>
            </a:r>
            <a:endParaRPr lang="ru-RU"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72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defRPr/>
            </a:pPr>
            <a:r>
              <a:rPr lang="kk-KZ" sz="2800" b="1"/>
              <a:t>Рубинді лазердің құрылысы</a:t>
            </a:r>
            <a:endParaRPr lang="ru-RU" sz="2800" b="1"/>
          </a:p>
        </p:txBody>
      </p:sp>
      <p:pic>
        <p:nvPicPr>
          <p:cNvPr id="20483" name="Рисунок 7"/>
          <p:cNvPicPr>
            <a:picLocks noGrp="1" noChangeAspect="1" noChangeArrowheads="1"/>
          </p:cNvPicPr>
          <p:nvPr>
            <p:ph idx="1"/>
          </p:nvPr>
        </p:nvPicPr>
        <p:blipFill>
          <a:blip r:embed="rId2" cstate="print"/>
          <a:srcRect/>
          <a:stretch>
            <a:fillRect/>
          </a:stretch>
        </p:blipFill>
        <p:spPr>
          <a:xfrm>
            <a:off x="611188" y="1700213"/>
            <a:ext cx="7848600" cy="4475162"/>
          </a:xfrm>
          <a:noFill/>
        </p:spPr>
      </p:pic>
    </p:spTree>
    <p:extLst>
      <p:ext uri="{BB962C8B-B14F-4D97-AF65-F5344CB8AC3E}">
        <p14:creationId xmlns:p14="http://schemas.microsoft.com/office/powerpoint/2010/main" val="1283573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131" y="908720"/>
            <a:ext cx="2699792" cy="43924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927125"/>
            <a:ext cx="5796136" cy="4464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70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004396"/>
            <a:ext cx="8136904" cy="5555367"/>
          </a:xfrm>
          <a:prstGeom prst="rect">
            <a:avLst/>
          </a:prstGeom>
          <a:noFill/>
        </p:spPr>
        <p:txBody>
          <a:bodyPr wrap="square" rtlCol="0">
            <a:spAutoFit/>
          </a:bodyPr>
          <a:lstStyle/>
          <a:p>
            <a:r>
              <a:rPr lang="kk-KZ"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Газды лазер </a:t>
            </a:r>
            <a:r>
              <a:rPr lang="kk-KZ" sz="2000" b="1" dirty="0">
                <a:latin typeface="Times New Roman" panose="02020603050405020304" pitchFamily="18" charset="0"/>
                <a:cs typeface="Times New Roman" panose="02020603050405020304" pitchFamily="18" charset="0"/>
              </a:rPr>
              <a:t>- </a:t>
            </a:r>
            <a:r>
              <a:rPr lang="kk-KZ" sz="2000" dirty="0">
                <a:solidFill>
                  <a:srgbClr val="FF0000"/>
                </a:solidFill>
                <a:latin typeface="Times New Roman" panose="02020603050405020304" pitchFamily="18" charset="0"/>
                <a:cs typeface="Times New Roman" panose="02020603050405020304" pitchFamily="18" charset="0"/>
              </a:rPr>
              <a:t>гелий</a:t>
            </a:r>
            <a:r>
              <a:rPr lang="kk-KZ" sz="2000" dirty="0">
                <a:latin typeface="Times New Roman" panose="02020603050405020304" pitchFamily="18" charset="0"/>
                <a:cs typeface="Times New Roman" panose="02020603050405020304" pitchFamily="18" charset="0"/>
              </a:rPr>
              <a:t> мен </a:t>
            </a:r>
            <a:r>
              <a:rPr lang="kk-KZ" sz="2000" dirty="0">
                <a:solidFill>
                  <a:srgbClr val="FF0000"/>
                </a:solidFill>
                <a:latin typeface="Times New Roman" panose="02020603050405020304" pitchFamily="18" charset="0"/>
                <a:cs typeface="Times New Roman" panose="02020603050405020304" pitchFamily="18" charset="0"/>
              </a:rPr>
              <a:t>неон</a:t>
            </a:r>
            <a:r>
              <a:rPr lang="kk-KZ" sz="2000" dirty="0">
                <a:latin typeface="Times New Roman" panose="02020603050405020304" pitchFamily="18" charset="0"/>
                <a:cs typeface="Times New Roman" panose="02020603050405020304" pitchFamily="18" charset="0"/>
              </a:rPr>
              <a:t> қоспасында жұмыс жасайды. Бірінші газды лазердің түтікшесі сильфондарға бекітілген резонатор айналарының арасында орнатылған. Түтікшенің ұзындығы L = 100 см және диаметрі 1,5 см-ге тең, парциалды қысыммен (</a:t>
            </a:r>
            <a:r>
              <a:rPr lang="en-US" sz="2000" dirty="0">
                <a:latin typeface="Times New Roman" panose="02020603050405020304" pitchFamily="18" charset="0"/>
                <a:cs typeface="Times New Roman" panose="02020603050405020304" pitchFamily="18" charset="0"/>
                <a:sym typeface="Symbol"/>
              </a:rPr>
              <a:t></a:t>
            </a:r>
            <a:r>
              <a:rPr lang="kk-KZ" sz="2000" dirty="0">
                <a:latin typeface="Times New Roman" panose="02020603050405020304" pitchFamily="18" charset="0"/>
                <a:cs typeface="Times New Roman" panose="02020603050405020304" pitchFamily="18" charset="0"/>
              </a:rPr>
              <a:t> 130 Па) гелий және қысыммен (</a:t>
            </a:r>
            <a:r>
              <a:rPr lang="en-US" sz="2000" dirty="0">
                <a:latin typeface="Times New Roman" panose="02020603050405020304" pitchFamily="18" charset="0"/>
                <a:cs typeface="Times New Roman" panose="02020603050405020304" pitchFamily="18" charset="0"/>
                <a:sym typeface="Symbol"/>
              </a:rPr>
              <a:t></a:t>
            </a:r>
            <a:r>
              <a:rPr lang="kk-KZ" sz="2000" dirty="0">
                <a:latin typeface="Times New Roman" panose="02020603050405020304" pitchFamily="18" charset="0"/>
                <a:cs typeface="Times New Roman" panose="02020603050405020304" pitchFamily="18" charset="0"/>
              </a:rPr>
              <a:t> 13 Па) неон қоспаларымен толтырылған. Газды лазердің разрядты түтікшесіне резонатор айналарын тікелей бекіту ыңғайсыз болды, өйткені түтікше жұмысқа жарамсыз болуынан оптикалық резонаторды да істен шығарып отырды. Сондықтанда разрядты түтікшенің тік қойылған дөңбек кескінді қабырғасын (торцевые стенки) Брюстер бұрышын сақтай отырып орналастыру ұсынылды. Сол себепті түтікшенің тік қойылған дөңбек кескінді қабырғасынан шағылысу болмайды және резонатор айналары түтікшенің өзінен бөлініп тұрады. Сәуленің жоғары деңгейдегі когеренттілігі газды лазерлердің тағы бір ерекшеліктеріне жатады. Тұрақтануына байланысты газды лазерлер 10</a:t>
            </a:r>
            <a:r>
              <a:rPr lang="kk-KZ" sz="2000" baseline="30000" dirty="0">
                <a:latin typeface="Times New Roman" panose="02020603050405020304" pitchFamily="18" charset="0"/>
                <a:cs typeface="Times New Roman" panose="02020603050405020304" pitchFamily="18" charset="0"/>
              </a:rPr>
              <a:t>3</a:t>
            </a:r>
            <a:r>
              <a:rPr lang="kk-KZ" sz="2000" dirty="0">
                <a:latin typeface="Times New Roman" panose="02020603050405020304" pitchFamily="18" charset="0"/>
                <a:cs typeface="Times New Roman" panose="02020603050405020304" pitchFamily="18" charset="0"/>
              </a:rPr>
              <a:t> Гц тең көлденең сызықпен генерациялайды, мұны ОКГ-ның басқа түрлері бере алмайды. Осы қасиетіне байланысты газды лазерлер кеңінен қолданылады.</a:t>
            </a:r>
            <a:endParaRPr lang="ru-RU" sz="2000" dirty="0">
              <a:latin typeface="Times New Roman" panose="02020603050405020304" pitchFamily="18" charset="0"/>
              <a:cs typeface="Times New Roman" panose="02020603050405020304" pitchFamily="18" charset="0"/>
            </a:endParaRPr>
          </a:p>
          <a:p>
            <a:endParaRPr lang="ru-RU" sz="15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339752" y="353506"/>
            <a:ext cx="5400600" cy="646331"/>
          </a:xfrm>
          <a:prstGeom prst="rect">
            <a:avLst/>
          </a:prstGeom>
          <a:noFill/>
        </p:spPr>
        <p:txBody>
          <a:bodyPr wrap="square" rtlCol="0">
            <a:spAutoFit/>
          </a:bodyPr>
          <a:lstStyle/>
          <a:p>
            <a:r>
              <a:rPr lang="kk-KZ" sz="35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ГАЗДЫ ЛАЗЕР</a:t>
            </a:r>
            <a:endParaRPr lang="ru-RU" sz="35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78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124943"/>
            <a:ext cx="3113157" cy="3936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780928"/>
            <a:ext cx="3693303" cy="262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92080" y="5589240"/>
            <a:ext cx="3312368" cy="584775"/>
          </a:xfrm>
          <a:prstGeom prst="rect">
            <a:avLst/>
          </a:prstGeom>
        </p:spPr>
        <p:txBody>
          <a:bodyPr wrap="square">
            <a:spAutoFit/>
          </a:bodyPr>
          <a:lstStyle/>
          <a:p>
            <a:r>
              <a:rPr lang="kk-KZ" sz="32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ГАЗДЫ ЛАЗЕР</a:t>
            </a:r>
            <a:endParaRPr lang="ru-RU" sz="32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39552" y="548680"/>
            <a:ext cx="8382704" cy="1200329"/>
          </a:xfrm>
          <a:prstGeom prst="rect">
            <a:avLst/>
          </a:prstGeom>
        </p:spPr>
        <p:txBody>
          <a:bodyPr wrap="square">
            <a:spAutoFit/>
          </a:bodyPr>
          <a:lstStyle/>
          <a:p>
            <a:r>
              <a:rPr lang="ru-RU" dirty="0" err="1"/>
              <a:t>Қатты</a:t>
            </a:r>
            <a:r>
              <a:rPr lang="ru-RU" dirty="0"/>
              <a:t> </a:t>
            </a:r>
            <a:r>
              <a:rPr lang="ru-RU" dirty="0" err="1"/>
              <a:t>денелі</a:t>
            </a:r>
            <a:r>
              <a:rPr lang="ru-RU" dirty="0"/>
              <a:t> </a:t>
            </a:r>
            <a:r>
              <a:rPr lang="ru-RU" dirty="0" err="1"/>
              <a:t>лазерлерден</a:t>
            </a:r>
            <a:r>
              <a:rPr lang="ru-RU" dirty="0"/>
              <a:t> </a:t>
            </a:r>
            <a:r>
              <a:rPr lang="ru-RU" dirty="0" err="1"/>
              <a:t>газды</a:t>
            </a:r>
            <a:r>
              <a:rPr lang="ru-RU" dirty="0"/>
              <a:t> </a:t>
            </a:r>
            <a:r>
              <a:rPr lang="ru-RU" dirty="0" err="1"/>
              <a:t>лазерлердің</a:t>
            </a:r>
            <a:r>
              <a:rPr lang="ru-RU" dirty="0"/>
              <a:t> </a:t>
            </a:r>
            <a:r>
              <a:rPr lang="ru-RU" dirty="0" err="1"/>
              <a:t>айырмашылығы</a:t>
            </a:r>
            <a:r>
              <a:rPr lang="ru-RU" dirty="0"/>
              <a:t>, </a:t>
            </a:r>
            <a:r>
              <a:rPr lang="ru-RU" dirty="0" err="1"/>
              <a:t>олардың</a:t>
            </a:r>
            <a:r>
              <a:rPr lang="ru-RU" dirty="0"/>
              <a:t> </a:t>
            </a:r>
            <a:r>
              <a:rPr lang="ru-RU" dirty="0" err="1"/>
              <a:t>үздіксіз</a:t>
            </a:r>
            <a:r>
              <a:rPr lang="ru-RU" dirty="0"/>
              <a:t> </a:t>
            </a:r>
            <a:r>
              <a:rPr lang="ru-RU" dirty="0" err="1"/>
              <a:t>жұмыс</a:t>
            </a:r>
            <a:r>
              <a:rPr lang="ru-RU" dirty="0"/>
              <a:t> </a:t>
            </a:r>
            <a:r>
              <a:rPr lang="ru-RU" dirty="0" err="1"/>
              <a:t>істеуі</a:t>
            </a:r>
            <a:r>
              <a:rPr lang="ru-RU" dirty="0"/>
              <a:t>. </a:t>
            </a:r>
            <a:r>
              <a:rPr lang="ru-RU" dirty="0" err="1"/>
              <a:t>Мұндай</a:t>
            </a:r>
            <a:r>
              <a:rPr lang="ru-RU" dirty="0"/>
              <a:t> </a:t>
            </a:r>
            <a:r>
              <a:rPr lang="ru-RU" dirty="0" err="1"/>
              <a:t>жүйелердің</a:t>
            </a:r>
            <a:r>
              <a:rPr lang="ru-RU" dirty="0"/>
              <a:t> </a:t>
            </a:r>
            <a:r>
              <a:rPr lang="ru-RU" dirty="0" err="1"/>
              <a:t>пайдалы</a:t>
            </a:r>
            <a:r>
              <a:rPr lang="ru-RU" dirty="0"/>
              <a:t> </a:t>
            </a:r>
            <a:r>
              <a:rPr lang="ru-RU" dirty="0" err="1"/>
              <a:t>әсер</a:t>
            </a:r>
            <a:r>
              <a:rPr lang="ru-RU" dirty="0"/>
              <a:t> </a:t>
            </a:r>
            <a:r>
              <a:rPr lang="ru-RU" dirty="0" err="1"/>
              <a:t>коэффициенті</a:t>
            </a:r>
            <a:r>
              <a:rPr lang="ru-RU" dirty="0"/>
              <a:t> (ПӘК) </a:t>
            </a:r>
            <a:r>
              <a:rPr lang="ru-RU" dirty="0" err="1"/>
              <a:t>үлкен</a:t>
            </a:r>
            <a:r>
              <a:rPr lang="ru-RU" dirty="0"/>
              <a:t> </a:t>
            </a:r>
            <a:r>
              <a:rPr lang="ru-RU" dirty="0" err="1"/>
              <a:t>емес</a:t>
            </a:r>
            <a:r>
              <a:rPr lang="ru-RU" dirty="0"/>
              <a:t>, 0,1-2% </a:t>
            </a:r>
            <a:r>
              <a:rPr lang="ru-RU" dirty="0" err="1"/>
              <a:t>тең</a:t>
            </a:r>
            <a:r>
              <a:rPr lang="ru-RU" dirty="0"/>
              <a:t>, </a:t>
            </a:r>
            <a:r>
              <a:rPr lang="ru-RU" dirty="0" err="1"/>
              <a:t>ол</a:t>
            </a:r>
            <a:r>
              <a:rPr lang="ru-RU" dirty="0"/>
              <a:t> </a:t>
            </a:r>
            <a:r>
              <a:rPr lang="ru-RU" dirty="0" err="1"/>
              <a:t>тартып</a:t>
            </a:r>
            <a:r>
              <a:rPr lang="ru-RU" dirty="0"/>
              <a:t> </a:t>
            </a:r>
            <a:r>
              <a:rPr lang="ru-RU" dirty="0" err="1"/>
              <a:t>шығарудың</a:t>
            </a:r>
            <a:r>
              <a:rPr lang="ru-RU" dirty="0"/>
              <a:t> (накачки) </a:t>
            </a:r>
            <a:r>
              <a:rPr lang="ru-RU" dirty="0" err="1"/>
              <a:t>әсер</a:t>
            </a:r>
            <a:r>
              <a:rPr lang="ru-RU" dirty="0"/>
              <a:t> </a:t>
            </a:r>
            <a:r>
              <a:rPr lang="ru-RU" dirty="0" err="1"/>
              <a:t>етпеу</a:t>
            </a:r>
            <a:r>
              <a:rPr lang="ru-RU" dirty="0"/>
              <a:t> </a:t>
            </a:r>
            <a:r>
              <a:rPr lang="ru-RU" dirty="0" err="1"/>
              <a:t>әдісіне</a:t>
            </a:r>
            <a:r>
              <a:rPr lang="ru-RU" dirty="0"/>
              <a:t> </a:t>
            </a:r>
            <a:r>
              <a:rPr lang="ru-RU" dirty="0" err="1"/>
              <a:t>байланысты</a:t>
            </a:r>
            <a:r>
              <a:rPr lang="ru-RU" dirty="0"/>
              <a:t>. </a:t>
            </a:r>
          </a:p>
        </p:txBody>
      </p:sp>
    </p:spTree>
    <p:extLst>
      <p:ext uri="{BB962C8B-B14F-4D97-AF65-F5344CB8AC3E}">
        <p14:creationId xmlns:p14="http://schemas.microsoft.com/office/powerpoint/2010/main" val="2328768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Picture 16" descr="https://encrypted-tbn1.gstatic.com/images?q=tbn:ANd9GcSct4yQA3Z2zsYWupd_aCkZ5-jQzSDHkVpuJoTk-spOlOTg5QcQCFe7Lggp"/>
          <p:cNvPicPr>
            <a:picLocks noChangeAspect="1" noChangeArrowheads="1"/>
          </p:cNvPicPr>
          <p:nvPr/>
        </p:nvPicPr>
        <p:blipFill>
          <a:blip r:embed="rId2" cstate="print"/>
          <a:srcRect/>
          <a:stretch>
            <a:fillRect/>
          </a:stretch>
        </p:blipFill>
        <p:spPr bwMode="auto">
          <a:xfrm>
            <a:off x="285720" y="1071546"/>
            <a:ext cx="5286380" cy="3062981"/>
          </a:xfrm>
          <a:prstGeom prst="rect">
            <a:avLst/>
          </a:prstGeom>
          <a:noFill/>
        </p:spPr>
      </p:pic>
      <p:pic>
        <p:nvPicPr>
          <p:cNvPr id="8" name="Picture 20" descr="https://encrypted-tbn0.gstatic.com/images?q=tbn:ANd9GcQI7aBNI1jbjwYgRV114JIvtxVjkkCjUkUDjtzB7L6B44_jmSsfDtUvd64E"/>
          <p:cNvPicPr>
            <a:picLocks noChangeAspect="1" noChangeArrowheads="1"/>
          </p:cNvPicPr>
          <p:nvPr/>
        </p:nvPicPr>
        <p:blipFill>
          <a:blip r:embed="rId3" cstate="print"/>
          <a:srcRect/>
          <a:stretch>
            <a:fillRect/>
          </a:stretch>
        </p:blipFill>
        <p:spPr bwMode="auto">
          <a:xfrm>
            <a:off x="2143108" y="4357670"/>
            <a:ext cx="6715172" cy="2500330"/>
          </a:xfrm>
          <a:prstGeom prst="rect">
            <a:avLst/>
          </a:prstGeom>
          <a:noFill/>
        </p:spPr>
      </p:pic>
      <p:sp>
        <p:nvSpPr>
          <p:cNvPr id="10" name="TextBox 9"/>
          <p:cNvSpPr txBox="1"/>
          <p:nvPr/>
        </p:nvSpPr>
        <p:spPr>
          <a:xfrm>
            <a:off x="1643042" y="285728"/>
            <a:ext cx="4786346" cy="646331"/>
          </a:xfrm>
          <a:prstGeom prst="rect">
            <a:avLst/>
          </a:prstGeom>
          <a:noFill/>
        </p:spPr>
        <p:txBody>
          <a:bodyPr wrap="square" rtlCol="0">
            <a:spAutoFit/>
          </a:bodyPr>
          <a:lstStyle/>
          <a:p>
            <a:r>
              <a:rPr lang="kk-KZ" sz="3600" dirty="0"/>
              <a:t>      </a:t>
            </a:r>
            <a:r>
              <a:rPr lang="kk-KZ" sz="3600" dirty="0">
                <a:latin typeface="Times New Roman" pitchFamily="18" charset="0"/>
                <a:cs typeface="Times New Roman" pitchFamily="18" charset="0"/>
              </a:rPr>
              <a:t>Газдалған лазер</a:t>
            </a:r>
            <a:endParaRPr lang="ru-RU" sz="3600" dirty="0">
              <a:latin typeface="Times New Roman" pitchFamily="18" charset="0"/>
              <a:cs typeface="Times New Roman" pitchFamily="18" charset="0"/>
            </a:endParaRPr>
          </a:p>
        </p:txBody>
      </p:sp>
    </p:spTree>
    <p:extLst>
      <p:ext uri="{BB962C8B-B14F-4D97-AF65-F5344CB8AC3E}">
        <p14:creationId xmlns:p14="http://schemas.microsoft.com/office/powerpoint/2010/main" val="291993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899695"/>
            <a:ext cx="8279352" cy="5262979"/>
          </a:xfrm>
          <a:prstGeom prst="rect">
            <a:avLst/>
          </a:prstGeom>
        </p:spPr>
        <p:txBody>
          <a:bodyPr wrap="square">
            <a:spAutoFit/>
          </a:bodyPr>
          <a:lstStyle/>
          <a:p>
            <a:r>
              <a:rPr lang="kk-KZ"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Ж</a:t>
            </a:r>
            <a:r>
              <a:rPr lang="kk-KZ" sz="1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артылай өткізгішті лазерлер</a:t>
            </a:r>
            <a:r>
              <a:rPr lang="kk-KZ" sz="1600" b="1" i="1" dirty="0">
                <a:latin typeface="Times New Roman" panose="02020603050405020304" pitchFamily="18" charset="0"/>
                <a:cs typeface="Times New Roman" panose="02020603050405020304" pitchFamily="18" charset="0"/>
              </a:rPr>
              <a:t> - </a:t>
            </a:r>
            <a:r>
              <a:rPr lang="kk-KZ" sz="1600" dirty="0">
                <a:latin typeface="Times New Roman" panose="02020603050405020304" pitchFamily="18" charset="0"/>
                <a:cs typeface="Times New Roman" panose="02020603050405020304" pitchFamily="18" charset="0"/>
              </a:rPr>
              <a:t>1962 жылы жасап шығарылды, олардың ПӘК жоғары, өйкені ондағы электр энергиясы тікелей жарық энергиясына түрленеді. Жартылай өткізгішті лазерлерге жартылай өткізгіштерді қолданады, олар өткізу аймағынан валентті аймағына тікелей өте алуымен сипатталады. </a:t>
            </a:r>
          </a:p>
          <a:p>
            <a:r>
              <a:rPr lang="kk-KZ" sz="1600" dirty="0">
                <a:latin typeface="Times New Roman" panose="02020603050405020304" pitchFamily="18" charset="0"/>
                <a:cs typeface="Times New Roman" panose="02020603050405020304" pitchFamily="18" charset="0"/>
              </a:rPr>
              <a:t>        Генерациялау жағдайын орындау үшін бастапқы материал күшті қоспаланады, сонда р-типіндегі өткізуі бар жартылай өткізгіштер үшін Ферми деңгейі өткізу аймағында, ал n-типіндегі өткізуі бар жартылай өткізгіштері үшін Ферми деңгейі валентті аймағында тұрады. Осы материалдардың негізінде р-n-өтпелі жолындағы диодты құрылым қалыптасады. Осындай диодқа тура жылжытуды беру кезінде р- және n- аймақтарының арасындағы потенциалды тосқауыл нолге дейін төмендейді және өтпелі жолмен тура бағыттағы аса үлкен ток ағыны өтеді. </a:t>
            </a:r>
          </a:p>
          <a:p>
            <a:r>
              <a:rPr lang="kk-KZ" sz="1600" dirty="0">
                <a:latin typeface="Times New Roman" panose="02020603050405020304" pitchFamily="18" charset="0"/>
                <a:cs typeface="Times New Roman" panose="02020603050405020304" pitchFamily="18" charset="0"/>
              </a:rPr>
              <a:t>          р-n-өтпелі жолындағы аймақтарында электрондар мен бос жерлерде рекомбинация процесі жүреді. Сәйкестелген өңдеудің нәтижесінен алынған кристалды диодтың бүйірлі қыры - резонатор қызметін атқарады. </a:t>
            </a:r>
          </a:p>
          <a:p>
            <a:r>
              <a:rPr lang="kk-KZ" sz="1600" dirty="0">
                <a:latin typeface="Times New Roman" panose="02020603050405020304" pitchFamily="18" charset="0"/>
                <a:cs typeface="Times New Roman" panose="02020603050405020304" pitchFamily="18" charset="0"/>
              </a:rPr>
              <a:t>          Жартылай өткізгішті лазерлерді жүзеге асыру үшін кездесетін негізгі қиындық бар, яғни лазерлерде жарықты генерациялау үшін қажетті табалдырық тогының кішкене күшін алу қиындық тудырады. </a:t>
            </a:r>
          </a:p>
          <a:p>
            <a:r>
              <a:rPr lang="kk-KZ" sz="1600" dirty="0">
                <a:latin typeface="Times New Roman" panose="02020603050405020304" pitchFamily="18" charset="0"/>
                <a:cs typeface="Times New Roman" panose="02020603050405020304" pitchFamily="18" charset="0"/>
              </a:rPr>
              <a:t>          Бөлмелі температурадағы бірінші жартылай өткізгішті лазерлердің табалдырық тогының тығыздығы 10</a:t>
            </a:r>
            <a:r>
              <a:rPr lang="kk-KZ" sz="1600" baseline="30000" dirty="0">
                <a:latin typeface="Times New Roman" panose="02020603050405020304" pitchFamily="18" charset="0"/>
                <a:cs typeface="Times New Roman" panose="02020603050405020304" pitchFamily="18" charset="0"/>
              </a:rPr>
              <a:t>9</a:t>
            </a:r>
            <a:r>
              <a:rPr lang="kk-KZ" sz="1600" dirty="0">
                <a:latin typeface="Times New Roman" panose="02020603050405020304" pitchFamily="18" charset="0"/>
                <a:cs typeface="Times New Roman" panose="02020603050405020304" pitchFamily="18" charset="0"/>
              </a:rPr>
              <a:t> А/м</a:t>
            </a:r>
            <a:r>
              <a:rPr lang="kk-KZ" sz="1600" baseline="30000" dirty="0">
                <a:latin typeface="Times New Roman" panose="02020603050405020304" pitchFamily="18" charset="0"/>
                <a:cs typeface="Times New Roman" panose="02020603050405020304" pitchFamily="18" charset="0"/>
              </a:rPr>
              <a:t>2</a:t>
            </a:r>
            <a:r>
              <a:rPr lang="kk-KZ" sz="1600" dirty="0">
                <a:latin typeface="Times New Roman" panose="02020603050405020304" pitchFamily="18" charset="0"/>
                <a:cs typeface="Times New Roman" panose="02020603050405020304" pitchFamily="18" charset="0"/>
              </a:rPr>
              <a:t> тең және олар тек импульсты режимде ғана жұмыс жасайды. Осындай лазерлердің үздіксіз режимде жұмыс жасауы үшін, оларды сұйық азот температурасына дейін салқындату керек.</a:t>
            </a:r>
            <a:endParaRPr lang="ru-RU" sz="1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27584" y="341176"/>
            <a:ext cx="8496944" cy="584775"/>
          </a:xfrm>
          <a:prstGeom prst="rect">
            <a:avLst/>
          </a:prstGeom>
          <a:noFill/>
        </p:spPr>
        <p:txBody>
          <a:bodyPr wrap="square" rtlCol="0">
            <a:spAutoFit/>
          </a:bodyPr>
          <a:lstStyle/>
          <a:p>
            <a:r>
              <a:rPr lang="kk-KZ"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ЖАРТЫЛАЙ ӨТКІЗГІШТІ ЛАЗЕР</a:t>
            </a:r>
            <a:endParaRPr lang="ru-RU"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2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93444" y="548680"/>
            <a:ext cx="3474700" cy="3096344"/>
          </a:xfrm>
          <a:prstGeom prst="rect">
            <a:avLst/>
          </a:prstGeom>
        </p:spPr>
      </p:pic>
      <p:sp>
        <p:nvSpPr>
          <p:cNvPr id="4" name="TextBox 3"/>
          <p:cNvSpPr txBox="1"/>
          <p:nvPr/>
        </p:nvSpPr>
        <p:spPr>
          <a:xfrm>
            <a:off x="1187624" y="4149080"/>
            <a:ext cx="7128008" cy="1446550"/>
          </a:xfrm>
          <a:prstGeom prst="rect">
            <a:avLst/>
          </a:prstGeom>
          <a:noFill/>
        </p:spPr>
        <p:txBody>
          <a:bodyPr wrap="square" rtlCol="0">
            <a:spAutoFit/>
          </a:bodyPr>
          <a:lstStyle/>
          <a:p>
            <a:r>
              <a:rPr lang="ru-RU" sz="1600" b="1" i="1" dirty="0">
                <a:latin typeface="Times New Roman" panose="02020603050405020304" pitchFamily="18" charset="0"/>
                <a:cs typeface="Times New Roman" panose="02020603050405020304" pitchFamily="18" charset="0"/>
              </a:rPr>
              <a:t>    </a:t>
            </a:r>
            <a:r>
              <a:rPr lang="ru-RU" sz="2400" b="1" i="1" dirty="0">
                <a:latin typeface="Times New Roman" panose="02020603050405020304" pitchFamily="18" charset="0"/>
                <a:cs typeface="Times New Roman" panose="02020603050405020304" pitchFamily="18" charset="0"/>
              </a:rPr>
              <a:t>Инженерлі лазердің құрылысы</a:t>
            </a:r>
            <a:r>
              <a:rPr lang="ru-RU"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n-</a:t>
            </a:r>
            <a:r>
              <a:rPr lang="kk-KZ" sz="2400" dirty="0">
                <a:latin typeface="Times New Roman" panose="02020603050405020304" pitchFamily="18" charset="0"/>
                <a:cs typeface="Times New Roman" panose="02020603050405020304" pitchFamily="18" charset="0"/>
              </a:rPr>
              <a:t>типтің </a:t>
            </a:r>
            <a:r>
              <a:rPr lang="en-US" sz="2400" dirty="0">
                <a:latin typeface="Times New Roman" panose="02020603050405020304" pitchFamily="18" charset="0"/>
                <a:cs typeface="Times New Roman" panose="02020603050405020304" pitchFamily="18" charset="0"/>
              </a:rPr>
              <a:t>n</a:t>
            </a:r>
            <a:r>
              <a:rPr lang="ru-RU" sz="2400" dirty="0">
                <a:latin typeface="Times New Roman" panose="02020603050405020304" pitchFamily="18" charset="0"/>
                <a:cs typeface="Times New Roman" panose="02020603050405020304" pitchFamily="18" charset="0"/>
              </a:rPr>
              <a:t>- облысы, </a:t>
            </a:r>
            <a:r>
              <a:rPr lang="en-US" sz="2400" dirty="0">
                <a:latin typeface="Times New Roman" panose="02020603050405020304" pitchFamily="18" charset="0"/>
                <a:cs typeface="Times New Roman" panose="02020603050405020304" pitchFamily="18" charset="0"/>
              </a:rPr>
              <a:t>p</a:t>
            </a:r>
            <a:r>
              <a:rPr lang="kk-KZ" sz="2400" dirty="0">
                <a:latin typeface="Times New Roman" panose="02020603050405020304" pitchFamily="18" charset="0"/>
                <a:cs typeface="Times New Roman" panose="02020603050405020304" pitchFamily="18" charset="0"/>
              </a:rPr>
              <a:t>-типтің</a:t>
            </a:r>
            <a:r>
              <a:rPr lang="en-US" sz="2400" dirty="0">
                <a:latin typeface="Times New Roman" panose="02020603050405020304" pitchFamily="18" charset="0"/>
                <a:cs typeface="Times New Roman" panose="02020603050405020304" pitchFamily="18" charset="0"/>
              </a:rPr>
              <a:t> p</a:t>
            </a:r>
            <a:r>
              <a:rPr lang="kk-KZ" sz="2400" dirty="0">
                <a:latin typeface="Times New Roman" panose="02020603050405020304" pitchFamily="18" charset="0"/>
                <a:cs typeface="Times New Roman" panose="02020603050405020304" pitchFamily="18" charset="0"/>
              </a:rPr>
              <a:t>-облысы, </a:t>
            </a:r>
            <a:r>
              <a:rPr lang="en-US" sz="2400" dirty="0">
                <a:latin typeface="Times New Roman" panose="02020603050405020304" pitchFamily="18" charset="0"/>
                <a:cs typeface="Times New Roman" panose="02020603050405020304" pitchFamily="18" charset="0"/>
              </a:rPr>
              <a:t>pn-p-n-</a:t>
            </a:r>
            <a:r>
              <a:rPr lang="kk-KZ" sz="2400" dirty="0">
                <a:latin typeface="Times New Roman" panose="02020603050405020304" pitchFamily="18" charset="0"/>
                <a:cs typeface="Times New Roman" panose="02020603050405020304" pitchFamily="18" charset="0"/>
              </a:rPr>
              <a:t>ауысу; </a:t>
            </a:r>
            <a:r>
              <a:rPr lang="en-US" sz="2400" dirty="0">
                <a:latin typeface="Times New Roman" panose="02020603050405020304" pitchFamily="18" charset="0"/>
                <a:cs typeface="Times New Roman" panose="02020603050405020304" pitchFamily="18" charset="0"/>
              </a:rPr>
              <a:t>L</a:t>
            </a:r>
            <a:r>
              <a:rPr lang="kk-KZ" sz="2400" dirty="0">
                <a:latin typeface="Times New Roman" panose="02020603050405020304" pitchFamily="18" charset="0"/>
                <a:cs typeface="Times New Roman" panose="02020603050405020304" pitchFamily="18" charset="0"/>
              </a:rPr>
              <a:t>-шығатын лазерлік сәуле</a:t>
            </a:r>
            <a:endParaRPr lang="ru-RU" sz="24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906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35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0093"/>
            <a:ext cx="3888183" cy="325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3" y="2132856"/>
            <a:ext cx="4464496" cy="39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76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457200" y="274638"/>
            <a:ext cx="8229600" cy="706437"/>
          </a:xfrm>
        </p:spPr>
        <p:txBody>
          <a:bodyPr>
            <a:normAutofit fontScale="90000"/>
          </a:bodyPr>
          <a:lstStyle/>
          <a:p>
            <a:pPr eaLnBrk="1" fontAlgn="auto" hangingPunct="1">
              <a:spcAft>
                <a:spcPts val="0"/>
              </a:spcAft>
              <a:defRPr/>
            </a:pPr>
            <a:r>
              <a:rPr lang="kk-KZ" sz="2800" smtClean="0"/>
              <a:t>Кванттық биофизика</a:t>
            </a:r>
            <a:r>
              <a:rPr lang="ru-RU" sz="2800" smtClean="0"/>
              <a:t/>
            </a:r>
            <a:br>
              <a:rPr lang="ru-RU" sz="2800" smtClean="0"/>
            </a:br>
            <a:endParaRPr lang="ru-RU" sz="2800" smtClean="0"/>
          </a:p>
        </p:txBody>
      </p:sp>
      <p:sp>
        <p:nvSpPr>
          <p:cNvPr id="9218" name="Rectangle 3"/>
          <p:cNvSpPr>
            <a:spLocks noGrp="1" noChangeArrowheads="1"/>
          </p:cNvSpPr>
          <p:nvPr>
            <p:ph idx="1"/>
          </p:nvPr>
        </p:nvSpPr>
        <p:spPr>
          <a:xfrm>
            <a:off x="457200" y="1052513"/>
            <a:ext cx="8229600" cy="5545137"/>
          </a:xfrm>
        </p:spPr>
        <p:txBody>
          <a:bodyPr>
            <a:normAutofit/>
          </a:bodyPr>
          <a:lstStyle/>
          <a:p>
            <a:pPr algn="just" eaLnBrk="1" hangingPunct="1">
              <a:lnSpc>
                <a:spcPct val="80000"/>
              </a:lnSpc>
              <a:buFontTx/>
              <a:buNone/>
            </a:pPr>
            <a:r>
              <a:rPr lang="ru-RU" sz="2800" i="1" dirty="0" smtClean="0"/>
              <a:t>	</a:t>
            </a:r>
            <a:r>
              <a:rPr lang="kk-KZ" sz="2400" dirty="0" smtClean="0"/>
              <a:t>Кванттық биофизика </a:t>
            </a:r>
            <a:r>
              <a:rPr lang="kk-KZ" sz="2400" b="1" dirty="0" smtClean="0"/>
              <a:t>жарықтың тірі материялармен, яғни</a:t>
            </a:r>
            <a:r>
              <a:rPr lang="kk-KZ" sz="2400" dirty="0" smtClean="0"/>
              <a:t> биологиялық маңызды молекулалармен, клеткалық құрылымдармен, ұлпалар мен мүшелермен, тұтас ағзаның өзімен </a:t>
            </a:r>
            <a:r>
              <a:rPr lang="kk-KZ" sz="2400" b="1" dirty="0" smtClean="0"/>
              <a:t>өзара байланыстарын</a:t>
            </a:r>
            <a:r>
              <a:rPr lang="kk-KZ" sz="2400" dirty="0" smtClean="0"/>
              <a:t> зерттейді.</a:t>
            </a:r>
          </a:p>
          <a:p>
            <a:pPr algn="just" eaLnBrk="1" hangingPunct="1">
              <a:lnSpc>
                <a:spcPct val="80000"/>
              </a:lnSpc>
              <a:buFontTx/>
              <a:buNone/>
            </a:pPr>
            <a:r>
              <a:rPr lang="kk-KZ" sz="2400" i="1" dirty="0" smtClean="0"/>
              <a:t>	</a:t>
            </a:r>
          </a:p>
          <a:p>
            <a:pPr algn="just" eaLnBrk="1" hangingPunct="1">
              <a:lnSpc>
                <a:spcPct val="80000"/>
              </a:lnSpc>
              <a:buFontTx/>
              <a:buNone/>
            </a:pPr>
            <a:r>
              <a:rPr lang="kk-KZ" sz="2400" i="1" dirty="0" smtClean="0"/>
              <a:t>	</a:t>
            </a:r>
            <a:r>
              <a:rPr lang="kk-KZ" sz="2400" dirty="0" smtClean="0"/>
              <a:t>Жарықтың тірі ағзаларға әсер етуін зерттеу әртүрлі биологиялық ғылымдардың ішінен </a:t>
            </a:r>
            <a:r>
              <a:rPr lang="kk-KZ" sz="2400" b="1" dirty="0" smtClean="0"/>
              <a:t>фотобиология бөлімі </a:t>
            </a:r>
            <a:r>
              <a:rPr lang="kk-KZ" sz="2400" dirty="0" smtClean="0"/>
              <a:t>қарастырады. Негізінде </a:t>
            </a:r>
            <a:r>
              <a:rPr lang="kk-KZ" sz="2400" b="1" dirty="0" smtClean="0"/>
              <a:t>кванттық биофизика </a:t>
            </a:r>
            <a:r>
              <a:rPr lang="kk-KZ" sz="2400" dirty="0" smtClean="0"/>
              <a:t>фотобиологияның бөліміне жатады, онда фотобиологиялық процестердің физикалық және физика-химиялық кезеңдері зерттеледі.</a:t>
            </a:r>
            <a:endParaRPr lang="ru-RU" sz="2400" dirty="0" smtClean="0"/>
          </a:p>
          <a:p>
            <a:pPr algn="just" eaLnBrk="1" hangingPunct="1">
              <a:lnSpc>
                <a:spcPct val="80000"/>
              </a:lnSpc>
              <a:buFontTx/>
              <a:buNone/>
            </a:pPr>
            <a:r>
              <a:rPr lang="kk-KZ" sz="2400" i="1" dirty="0" smtClean="0"/>
              <a:t>	</a:t>
            </a:r>
            <a:r>
              <a:rPr lang="kk-KZ" sz="2400" dirty="0" smtClean="0"/>
              <a:t> </a:t>
            </a:r>
          </a:p>
          <a:p>
            <a:pPr algn="just" eaLnBrk="1" hangingPunct="1">
              <a:lnSpc>
                <a:spcPct val="80000"/>
              </a:lnSpc>
              <a:buFontTx/>
              <a:buNone/>
            </a:pPr>
            <a:r>
              <a:rPr lang="kk-KZ" sz="2400" dirty="0" smtClean="0"/>
              <a:t>	Жарық пен тірі материяның өзара байланысы </a:t>
            </a:r>
            <a:r>
              <a:rPr lang="kk-KZ" sz="2400" b="1" dirty="0" smtClean="0"/>
              <a:t>фотондарды жұтудан</a:t>
            </a:r>
            <a:r>
              <a:rPr lang="kk-KZ" sz="2400" dirty="0" smtClean="0"/>
              <a:t> және </a:t>
            </a:r>
            <a:r>
              <a:rPr lang="kk-KZ" sz="2400" b="1" dirty="0" smtClean="0"/>
              <a:t>молекулалардың қозған күйге өтуінен</a:t>
            </a:r>
            <a:r>
              <a:rPr lang="kk-KZ" sz="2400" dirty="0" smtClean="0"/>
              <a:t> басталады. Бұл процесті спектрофотометриялық тіркеледі. </a:t>
            </a:r>
            <a:endParaRPr lang="ru-RU" sz="2400" i="1" dirty="0" smtClean="0"/>
          </a:p>
        </p:txBody>
      </p:sp>
      <p:sp>
        <p:nvSpPr>
          <p:cNvPr id="9219" name="Номер слайда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1BEB83-74D0-4C55-876F-419EABF10C5A}" type="slidenum">
              <a:rPr lang="ru-RU" smtClean="0"/>
              <a:pPr eaLnBrk="1" hangingPunct="1"/>
              <a:t>3</a:t>
            </a:fld>
            <a:endParaRPr lang="ru-RU" smtClean="0"/>
          </a:p>
        </p:txBody>
      </p:sp>
    </p:spTree>
    <p:extLst>
      <p:ext uri="{BB962C8B-B14F-4D97-AF65-F5344CB8AC3E}">
        <p14:creationId xmlns:p14="http://schemas.microsoft.com/office/powerpoint/2010/main" val="2503841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952" y="1340768"/>
            <a:ext cx="8170008" cy="4785926"/>
          </a:xfrm>
          <a:prstGeom prst="rect">
            <a:avLst/>
          </a:prstGeom>
          <a:noFill/>
        </p:spPr>
        <p:txBody>
          <a:bodyPr wrap="square" rtlCol="0">
            <a:spAutoFit/>
          </a:bodyPr>
          <a:lstStyle/>
          <a:p>
            <a:r>
              <a:rPr lang="kk-KZ"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kk-KZ" sz="19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Молекулалы лазерлер </a:t>
            </a:r>
            <a:r>
              <a:rPr lang="kk-KZ" sz="1900" b="1" dirty="0">
                <a:latin typeface="Times New Roman" panose="02020603050405020304" pitchFamily="18" charset="0"/>
                <a:cs typeface="Times New Roman" panose="02020603050405020304" pitchFamily="18" charset="0"/>
              </a:rPr>
              <a:t>- </a:t>
            </a:r>
            <a:r>
              <a:rPr lang="kk-KZ" sz="1900" dirty="0">
                <a:latin typeface="Times New Roman" panose="02020603050405020304" pitchFamily="18" charset="0"/>
                <a:cs typeface="Times New Roman" panose="02020603050405020304" pitchFamily="18" charset="0"/>
              </a:rPr>
              <a:t>қазіргі кезде үздіксіз режимде жұмыс жасайтын аса қуатты лазерлерге жатады. Молекулалы лазерлерде қолданылатын орта газға жататын болса да, оларды прибордың жеке класына бөледі, себебі газды лазерлерге қарағанда молекулалы лазерлерде электрондық орнына тербелмелі қоздырылған күйі қолданылады.</a:t>
            </a:r>
            <a:endParaRPr lang="ru-RU" sz="1900" dirty="0">
              <a:latin typeface="Times New Roman" panose="02020603050405020304" pitchFamily="18" charset="0"/>
              <a:cs typeface="Times New Roman" panose="02020603050405020304" pitchFamily="18" charset="0"/>
            </a:endParaRPr>
          </a:p>
          <a:p>
            <a:r>
              <a:rPr lang="kk-KZ" sz="1900" dirty="0">
                <a:latin typeface="Times New Roman" panose="02020603050405020304" pitchFamily="18" charset="0"/>
                <a:cs typeface="Times New Roman" panose="02020603050405020304" pitchFamily="18" charset="0"/>
              </a:rPr>
              <a:t>         Белсенді ортасы СО</a:t>
            </a:r>
            <a:r>
              <a:rPr lang="kk-KZ" sz="1900" baseline="-25000" dirty="0">
                <a:latin typeface="Times New Roman" panose="02020603050405020304" pitchFamily="18" charset="0"/>
                <a:cs typeface="Times New Roman" panose="02020603050405020304" pitchFamily="18" charset="0"/>
              </a:rPr>
              <a:t>2</a:t>
            </a:r>
            <a:r>
              <a:rPr lang="kk-KZ" sz="1900" dirty="0">
                <a:latin typeface="Times New Roman" panose="02020603050405020304" pitchFamily="18" charset="0"/>
                <a:cs typeface="Times New Roman" panose="02020603050405020304" pitchFamily="18" charset="0"/>
              </a:rPr>
              <a:t> тең бірінші молекулалы лазерлердің тербелетін деңгейлер арасындағы инверсті қоныстануы электрлік разрядтармен орындалады. Мұндай лазерлерде ондаған метрлерге жететін разрядты түтікшелер қолданылады. Осындай типіндегі аса көлемді лазерлердің үздіксіз режимінде сәуленің қуаты 1-9 кВт-қа жетеді.</a:t>
            </a:r>
            <a:endParaRPr lang="ru-RU" sz="1900" dirty="0">
              <a:latin typeface="Times New Roman" panose="02020603050405020304" pitchFamily="18" charset="0"/>
              <a:cs typeface="Times New Roman" panose="02020603050405020304" pitchFamily="18" charset="0"/>
            </a:endParaRPr>
          </a:p>
          <a:p>
            <a:r>
              <a:rPr lang="kk-KZ" sz="1900" dirty="0">
                <a:latin typeface="Times New Roman" panose="02020603050405020304" pitchFamily="18" charset="0"/>
                <a:cs typeface="Times New Roman" panose="02020603050405020304" pitchFamily="18" charset="0"/>
              </a:rPr>
              <a:t>        Молекулалы лазерлерге газодинамикалық лазерлерді де жатқызуға болады, тек оларда инверсті қоныстануды алу үшін молекуланы қоздыруға жылу әдісін қолданады. </a:t>
            </a:r>
          </a:p>
          <a:p>
            <a:r>
              <a:rPr lang="kk-KZ" sz="1900" dirty="0">
                <a:latin typeface="Times New Roman" panose="02020603050405020304" pitchFamily="18" charset="0"/>
                <a:cs typeface="Times New Roman" panose="02020603050405020304" pitchFamily="18" charset="0"/>
              </a:rPr>
              <a:t>       Оптикалық диапазонның белгілі генераторларының арасында газодинамикалық лазерлер ең қуаттысы. Олардың көмегімен ≈ 60 кВт-қа тең сәуле қуатын үздіксіз режимде алуға болады</a:t>
            </a:r>
            <a:endParaRPr lang="ru-RU" sz="19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92992" y="548680"/>
            <a:ext cx="7056784" cy="646331"/>
          </a:xfrm>
          <a:prstGeom prst="rect">
            <a:avLst/>
          </a:prstGeom>
          <a:noFill/>
        </p:spPr>
        <p:txBody>
          <a:bodyPr wrap="square" rtlCol="0">
            <a:spAutoFit/>
          </a:bodyPr>
          <a:lstStyle/>
          <a:p>
            <a:r>
              <a:rPr lang="kk-KZ" sz="3200" b="1" i="1" dirty="0">
                <a:latin typeface="Times New Roman" panose="02020603050405020304" pitchFamily="18" charset="0"/>
                <a:cs typeface="Times New Roman" panose="02020603050405020304" pitchFamily="18" charset="0"/>
              </a:rPr>
              <a:t>     </a:t>
            </a:r>
            <a:r>
              <a:rPr lang="kk-KZ" sz="3600" b="1" i="1" dirty="0">
                <a:latin typeface="Times New Roman" panose="02020603050405020304" pitchFamily="18" charset="0"/>
                <a:cs typeface="Times New Roman" panose="02020603050405020304" pitchFamily="18" charset="0"/>
              </a:rPr>
              <a:t>МОЛЕКУЛАЛЫ ЛАЗЕРЛЕР</a:t>
            </a:r>
            <a:endParaRPr lang="ru-RU"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46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8319911"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73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1248" y="1174304"/>
            <a:ext cx="7954376" cy="1323439"/>
          </a:xfrm>
          <a:prstGeom prst="rect">
            <a:avLst/>
          </a:prstGeom>
        </p:spPr>
        <p:txBody>
          <a:bodyPr wrap="square">
            <a:spAutoFit/>
          </a:bodyPr>
          <a:lstStyle/>
          <a:p>
            <a:r>
              <a:rPr lang="kk-KZ" sz="2000" dirty="0">
                <a:latin typeface="Times New Roman" panose="02020603050405020304" pitchFamily="18" charset="0"/>
                <a:cs typeface="Times New Roman" panose="02020603050405020304" pitchFamily="18" charset="0"/>
              </a:rPr>
              <a:t>     Сондай-ақ </a:t>
            </a:r>
            <a:r>
              <a:rPr lang="kk-KZ"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химиялық лазерлер </a:t>
            </a:r>
            <a:r>
              <a:rPr lang="kk-KZ" sz="2000" dirty="0">
                <a:latin typeface="Times New Roman" panose="02020603050405020304" pitchFamily="18" charset="0"/>
                <a:cs typeface="Times New Roman" panose="02020603050405020304" pitchFamily="18" charset="0"/>
              </a:rPr>
              <a:t>бар, тікелей химиялық реакцияның энергиясымен оның сәуле энергиясы анықталады. Белсенді ортасына СО</a:t>
            </a:r>
            <a:r>
              <a:rPr lang="kk-KZ" sz="2000" baseline="-25000" dirty="0">
                <a:latin typeface="Times New Roman" panose="02020603050405020304" pitchFamily="18" charset="0"/>
                <a:cs typeface="Times New Roman" panose="02020603050405020304" pitchFamily="18" charset="0"/>
              </a:rPr>
              <a:t>2</a:t>
            </a:r>
            <a:r>
              <a:rPr lang="kk-KZ" sz="2000" dirty="0">
                <a:latin typeface="Times New Roman" panose="02020603050405020304" pitchFamily="18" charset="0"/>
                <a:cs typeface="Times New Roman" panose="02020603050405020304" pitchFamily="18" charset="0"/>
              </a:rPr>
              <a:t>  алынған химиялық лазерлер басқа да молекулалы ОКГ сияқты </a:t>
            </a:r>
          </a:p>
          <a:p>
            <a:r>
              <a:rPr lang="en-US" sz="2000" dirty="0">
                <a:latin typeface="Times New Roman" panose="02020603050405020304" pitchFamily="18" charset="0"/>
                <a:cs typeface="Times New Roman" panose="02020603050405020304" pitchFamily="18" charset="0"/>
                <a:sym typeface="Symbol"/>
              </a:rPr>
              <a:t></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Symbol"/>
              </a:rPr>
              <a:t></a:t>
            </a:r>
            <a:r>
              <a:rPr lang="kk-KZ" sz="2000" dirty="0">
                <a:latin typeface="Times New Roman" panose="02020603050405020304" pitchFamily="18" charset="0"/>
                <a:cs typeface="Times New Roman" panose="02020603050405020304" pitchFamily="18" charset="0"/>
              </a:rPr>
              <a:t> 10,6 мкм толқын ұзындығында генерацияланады</a:t>
            </a:r>
            <a:r>
              <a:rPr lang="kk-KZ" dirty="0"/>
              <a:t>.</a:t>
            </a:r>
            <a:endParaRPr lang="ru-RU" dirty="0"/>
          </a:p>
        </p:txBody>
      </p:sp>
      <p:pic>
        <p:nvPicPr>
          <p:cNvPr id="3076" name="Picture 4" descr="http://www.xumuk.ru/encyklopedia/561_5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700" y="2708815"/>
            <a:ext cx="4080752" cy="345668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932040" y="3501008"/>
            <a:ext cx="3960440" cy="2308324"/>
          </a:xfrm>
          <a:prstGeom prst="rect">
            <a:avLst/>
          </a:prstGeom>
        </p:spPr>
        <p:txBody>
          <a:bodyPr wrap="square">
            <a:spAutoFit/>
          </a:bodyPr>
          <a:lstStyle/>
          <a:p>
            <a:r>
              <a:rPr lang="ru-RU" b="1" i="1" dirty="0">
                <a:latin typeface="Times New Roman" panose="02020603050405020304" pitchFamily="18" charset="0"/>
                <a:cs typeface="Times New Roman" panose="02020603050405020304" pitchFamily="18" charset="0"/>
              </a:rPr>
              <a:t>    Фтор-сутекті лазердің құрылысы</a:t>
            </a:r>
            <a:r>
              <a:rPr lang="ru-RU" dirty="0"/>
              <a:t>:</a:t>
            </a:r>
          </a:p>
          <a:p>
            <a:r>
              <a:rPr lang="ru-RU" dirty="0">
                <a:latin typeface="Times New Roman" panose="02020603050405020304" pitchFamily="18" charset="0"/>
                <a:cs typeface="Times New Roman" panose="02020603050405020304" pitchFamily="18" charset="0"/>
              </a:rPr>
              <a:t>1 – жану камерасы; 2- блок; 3 активті зона (реактор); 4 – сәуле шығатын терезе; 5 и 6 - айналар.</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t/>
            </a:r>
            <a:br>
              <a:rPr lang="ru-RU" dirty="0"/>
            </a:br>
            <a:endParaRPr lang="ru-RU" dirty="0">
              <a:effectLst/>
            </a:endParaRPr>
          </a:p>
        </p:txBody>
      </p:sp>
      <p:sp>
        <p:nvSpPr>
          <p:cNvPr id="4" name="TextBox 3"/>
          <p:cNvSpPr txBox="1"/>
          <p:nvPr/>
        </p:nvSpPr>
        <p:spPr>
          <a:xfrm>
            <a:off x="1691680" y="498406"/>
            <a:ext cx="5976664" cy="523220"/>
          </a:xfrm>
          <a:prstGeom prst="rect">
            <a:avLst/>
          </a:prstGeom>
          <a:noFill/>
        </p:spPr>
        <p:txBody>
          <a:bodyPr wrap="square" rtlCol="0">
            <a:spAutoFit/>
          </a:bodyPr>
          <a:lstStyle/>
          <a:p>
            <a:r>
              <a:rPr lang="kk-KZ"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ХИМИЯЛЫҚ ЛАЗЕРЛЕР</a:t>
            </a:r>
            <a:endParaRPr lang="ru-RU"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079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693905"/>
            <a:ext cx="37433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106260"/>
            <a:ext cx="403542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4249021"/>
            <a:ext cx="3768147" cy="461665"/>
          </a:xfrm>
          <a:prstGeom prst="rect">
            <a:avLst/>
          </a:prstGeom>
        </p:spPr>
        <p:txBody>
          <a:bodyPr wrap="none">
            <a:spAutoFit/>
          </a:bodyPr>
          <a:lstStyle/>
          <a:p>
            <a:r>
              <a:rPr lang="kk-KZ" sz="2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ХИМИЯЛЫҚ ЛАЗЕРЛЕР</a:t>
            </a:r>
            <a:endParaRPr lang="ru-RU" sz="2400" dirty="0">
              <a:solidFill>
                <a:srgbClr val="FF0000"/>
              </a:solidFill>
            </a:endParaRPr>
          </a:p>
        </p:txBody>
      </p:sp>
    </p:spTree>
    <p:extLst>
      <p:ext uri="{BB962C8B-B14F-4D97-AF65-F5344CB8AC3E}">
        <p14:creationId xmlns:p14="http://schemas.microsoft.com/office/powerpoint/2010/main" val="173647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1720" y="1645529"/>
            <a:ext cx="4695059" cy="3477875"/>
          </a:xfrm>
          <a:prstGeom prst="rect">
            <a:avLst/>
          </a:prstGeom>
        </p:spPr>
        <p:txBody>
          <a:bodyPr wrap="square">
            <a:spAutoFit/>
          </a:bodyPr>
          <a:lstStyle/>
          <a:p>
            <a:r>
              <a:rPr lang="kk-KZ" sz="2000" dirty="0"/>
              <a:t>    </a:t>
            </a:r>
            <a:r>
              <a:rPr lang="kk-KZ"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Сұйықты лазерлердің </a:t>
            </a:r>
            <a:r>
              <a:rPr lang="kk-KZ" sz="2000" dirty="0">
                <a:latin typeface="Times New Roman" panose="02020603050405020304" pitchFamily="18" charset="0"/>
                <a:cs typeface="Times New Roman" panose="02020603050405020304" pitchFamily="18" charset="0"/>
              </a:rPr>
              <a:t>ерекше қасиеттері бар, олардың белсенді ортасына судағы немесе спирттегі органикалық бояғыштардың ерітіндісі алынады. Бояғыштарда жасалған осындай лазерлердің генерациялау жиілігі үлкен диапазонда қайта құрыла алады. Соңғы кездері қайта құрыла алатын лазерлердің сәулелену жиілігі көрінетін диапазонды толық қамтамасыз ете алады.</a:t>
            </a:r>
            <a:endParaRPr lang="ru-RU" sz="2000" dirty="0">
              <a:latin typeface="Times New Roman" panose="02020603050405020304" pitchFamily="18" charset="0"/>
              <a:cs typeface="Times New Roman" panose="02020603050405020304" pitchFamily="18" charset="0"/>
            </a:endParaRPr>
          </a:p>
        </p:txBody>
      </p:sp>
      <p:sp>
        <p:nvSpPr>
          <p:cNvPr id="3" name="AutoShape 2" descr="data:image/jpeg;base64,/9j/4AAQSkZJRgABAQAAAQABAAD/2wCEAAkGBxQTEhQUEhQVFBQVDRQSFBAQFBAQFBQUFBUXFhQUFRUYHCggGBolHBUVITEhJSkrLi4uFyAzODMsNygtLisBCgoKDg0OGxAQGywkHCQsLCwsLCwsLCwsLCwsLCwsLCwsLCwsLCwsLCwsLCwsLCwsLCwsLCwsLCwsLCwsLCwsLP/AABEIAOcA2gMBEQACEQEDEQH/xAAbAAEAAgMBAQAAAAAAAAAAAAAABQYDBAcCAf/EAFAQAAEDAgEFCggKBwUJAAAAAAEAAgMEESEFBgcSMRMiI0FRYXGBobEzcnN0kbLB0RQkMmJjgoOis8JCQ1KjtOHwFTRkksMIFiVEU2V1pNL/xAAbAQEAAgMBAQAAAAAAAAAAAAAAAgMBBAUGB//EADoRAAIBAgQDBwIEBAUFAAAAAAABAgMRBBIhMQVBcRMiMlFhgbEzwSNCcqEUYpHhFVKSstEGFlOC8P/aAAwDAQACEQMRAD8A4egCAIAgCAIAgCAIAgCAIAgCAIAgCAIAgCAIAgCAIAgCAIAgCAIAgCAIAgCAIAgCAIAgCAIAgCAIAgCAIAgCAIAgCAIAgCAIAgCAIAEB9sgPiAIAgPtkB8v/AFdAfUB8QBAEAQBAEAQBAEAQBAEAQBAEAQBAEAQH0IC85kzQiCYSBjnbq0jWbrYag2HixV+HaTd0SjKxvVFRDqPIYAWi+AC3J1KaV7bE+0INuUxyDtWr/Fx8iOcxT5bLRZjGEE4te0G/QsPE35DOa2XpWOZGRGyMmxO54ddlCc1KPqRbuWjNOv3LJ8wDGOJ3d93N3wc3cQ27xiPlXsFo1I3qIrmRpzjkP6DOoze0qzs4mLS5HpmcDjtaOXDXPe5ZVKPIxZ8zfziyhumTGjUjBJZIXBvCX3aRgGucQCGnBUQVqrRmDK1mvBAdYzM17BxFy4NwabXtzrei0lqTZIVeVmMjaGwRsBxOq0YHpsbq11IraKIkW7Lbb+DaefVi9rbrKrx8iRIxZSpzGHGBmtr2sQ21h0MHepPER8jFjxlx8DoIXRRNjcZX62rexs3C6oqVIy2MQvqQu5d6oJk9k6SJsYDomOwO+sQ5bNOqox1NyNeMaeVxTI59SCSQxoF9hDT3gqTxEfIrdfyR4Mw/ZHUBbsAWO3XJGO29D3X7mYLbm0OaLh7TviTt1jxqMnBrQsqVqcqeXLr5kEqjUCAIAgCAIAgCAICw5vvsyT6vcrKbsDMJSWSC+0e26nOV4sGgStOwMPGpcgesqHes6uxSQLHkT+4SnlbUdgplS9KhXLxIgWuVzLDJGNvQiIsmsqj/AIa0/RQ/xFStdfW/r8IhDdkDkE2a7nBHpC2GWM+5VfdjetSCIYrBk34BwY8crDBt1eEMQ+kf6qxYhHmYgsEzdg+R1KTJPYjz7VhIiFgGWq8EehTLGtCHQrCAIAgCAIAgCAICyZDo3up5pAMGuY09YUWwGQnVd0Kd9LA1I2qsHh0Jv1qVlYy0fMrx2YzoHaFkwT+RSf7Pk6agfdpz7Fryf4q9vv8A8FUt0QQWwWJmSJ/Ehhk/leMjJrb7DHBboM9SVqxku2a6/CIQ3ZCZCpS6N7gL2fb7t1tFpq17TqN4sL2POgsRj2kcSAlKCnc6K4GxxQG/lqgdHBA5wtrSy2+q1vvVUZ5r+hCPM0ApEyRpIrtHiuPoaT7FnMndF8qUlFS8yLWLlTiwhlQZtVUfAvPi9qymWyjZEEpGuEAQBAEAQBAEAQHRcxHfE6luFnVEG0A3FlmklKpZm7hYxcJNonG0MVrajccDe+zmXQ7KHkTyw5o8tyfSt20zHc+6Pb7U/h4lipU/IymjpnWAp2Ms6+1z/asqkktiTpQWyKtn9DG2Jmo0N37RgLfonlWnUVo+5pV0ktCa0VUzJo2xytD4z8M1mnC/BQXGGK4fEq0qSc47pX/oabtm1Lh/uRk3G9M7bxTSW9BXHhxrE21sYbj6npmZeTgQRTuuDheQuHXdJ8ZrtWMXj6lW0tQtZC9rGhjQyiDWtwAHxk2HoXU4XOVRKct3f5JJd5EFo38BMLA8KTiAf1JXdgryRGq7RJ+tp2ODbxRGzdpY3lK66pU2tUc+VSaejI11DDxxM6m/zUuzhySMdtU8yTyPSQsFtyBaTswXMr0tWkbFGpPLqR2kZ7TS0YazU39Tx34mLkYeEoylf0+5tU5XKIFtosLVkcYU2Ax173ANxubgb8q0J1HDO1/9qekwqjONJSXn8MkKjJcB/VDqIHTgtdYqozty4Zh5atGocmwcUbeslTVao+ZH/DsKtLEPnJGGR2bsO1bVCbb1ORxOFOnBqKKmt08yEAQBAEAQBAEACA6DmD/dqjmnhWaK/ERvYTwSLM0Yrqy3LdjDKpFqMkA7lh7EpbFX0hjgmeVHquWhX2ObiCd0ObI+mu/Dg9687xj6cun3NT8x0l68rF6EXofA1GzBz7TD4N/RQ91WV6fgulOP/t8lvNdCB0cN4CY/TEfuHe5eloR3KK72LHVDAeL7SutFaHPqSTZHFZK7kjQ8S59Zd5m1SkrWIXSH/d6Icr6r/THtXHh45Pp9zcovRlGKuLi2ZGOFLz7r6rlzKy7s/b5R6bBbUvf4ZMztWnT5np2abtquRRLcgs6vBhbuH1ZwOM7MqC3zzAQBAEAQBAEAQAe1GDoOj4fF6kfSwKdDxo3sL4ZFqY1dJlsuRrytx61MtRmgZ3LD2JS2KrpGHBR+VHquXPrnNxBO6Gm4M6a78On9y89xjWnP9Jq/nOkkbeleQjLkRfmfWhSuYSOdaZRwb+mh9SrPtXquD+CK9H8lnNdCF0bD4tN5wfwHr1GH5+xrYjdFhq271vi+0rrRWhzaj1I/US2pEkaFmxc+t4pGzT5EHpJFoKHpqj6HQLi0/FI36KsmUUq4uLbkNu9pPtfVcuXXfdqe3yj0+BV1R9/hk5O1aVN7npk7o03MV6ZW4Ir2dng+uy3cKzzvGdmVBdA8wEAQBAEAQBAEB9CA6Fo5F4Knxqc9pU6H1DdwvhkW2NuI8b2FdItlyMD2cylyL0ZomKNzMtio6SPBR+U9hWjXObiORP6Fhg3x6z8OBef4v9Of6TV/OdIIxPSvHIy0fWhGzCRzfTP8h3j0Y/dT+8r1/CPpw6MPxEVoxbelm85/0HL0+G5+xrYndFjqmb1viH1iuwtjlVHqaG5pYwnoSVDHh1LnV1rI2ab0K9pOHBUHiVZt9eL3di4dPxSOlR2KCri4uWQRvaT7X1HLk19qvt8o9Tg13aPv8Mnp28y50GeipvQ03N5lsRehMrWeI3n110cGea43zKauieWCAIAgCAIAgCAIDoujJt4avm+Dn7xU6H1DdwrsmXNrMW+P7F0blslqa8gxWS1M2KePuUZbEm9CmaT2Wii8qfVK06xoYjYndCmxvTVepEvP8X+nPo/2Rp/nR0pwxPSvFJk7H1qNmDmWmcb1/lqL8Cdez4QvwodGR/P7I0tFTL0k/nX+iV6jDK9/Y1cVsiy1cWA5wT94rsw1RyajszQEazldyu5J0MXHyLnVfzm5TfcRVdLOHwFv+Gnd1OlFu4rgw8Ujq0vCc/JVpaXnN9u9ovtvUcuNiNqvt8o9XhfBS9/hlhnZyLmwZ24SVjUdGrUy1SVirZ8ttH9ddfAu6POccZR10jy4QBAEAQBAEAQBAdR0QxB0Fffijg7HuU6ekrmzh5a2LlHFcg/O9i6BtPcwvgxS5JGxTw9yxJkyj6WY7RQ+VPqlatfkaOIeiJvQizetP0lW37kPvXA4orxmv5X8GovGjpErcT0rwikWSWh8Y3EdKy3zIpHMtNTcJPOKMfuJvevc8LVqUF/L86kbd8w6H4r0dS7kqT+Db2r0uEerNTF6JFqrIMG+KfWK7NLY41V6mg2FWlLkS1DT4HoK5dZWzm9SfdRRNMZ4Wi8wcfTM/wBy4UVaUjs0l3TnpUyw6Fm3HvaHol/DeuLidFW9v9yPU4b6dL3+GWSaNcmEzsRehrGNWqZYmVDP5nBA/PXb4drE4PGtU30/coK6Z5gIAgCAIAgCAIAgOt6FmXgyh5GD1ipQ3LaL76LxR0tw0/O9hW6mbz3Aolm4ublPRdyi2Ls53png1Yac/TO9QqirqauJ2RJaCvkM8rWepT+9cbHK6lfyfwaq8aOlTx749K+dt6tdS9o8sjxHSsptiyOYabhZsvnFJ2QyL6Fw9Wpw/SvgofiNjQdBrUFX52O2ILt4ZtSNXF+Et9bTbPFXYpy3OFXbTNIUqvzFF2TOTqS42cS5laXiN+lfKjlmm9mrUUjeTJ3fK9chrVndp+FHOUJnTM14rsoOfdfwnrg4uVo13+n5R6ig7U6fQtk1KuFCqdCFU1TTK5VdC1VSn6RqW1Lrck7W+kYr0PC28pxuLTvCXscxXXPNhAEAQBAEAQBAZI4sUYOyaDIbtrRywQ26nORJrVkouzOtUmSmhrehWKRe6xsHJQUu0MdsZG5NAGxRzodscl/2habUp6XnqX+ooyd2QnNSMmgelJgY/wCnqu1sAHqlaVWOao15p/BQn30dXlor8S8pU4LWbby/ubOdHyKitjZKfBqyfh/cZ0cg0+U5EetbA1kAvziB4K9Xh45bR8kjXesnY2dAJ+IVfPVi3VG1b9Na3KMT4LF2rBc9S34VFbQ4dVJs1tyVym7FWRFjyfE0Rtuf1Z7SudVbk2dejGKSucT/ANoPfV9MW4gUAx+1kPtVDVjopq2hzQhQZk7BmfACzJg5pj+5cvM8RvGniX+j/dE9DF5aSfp9y8TUPMvKwrozCujUfk832K5VdC+OIVtyhaWBq0Qb/jL/AHbL2PBGpUcxpY93puS52OPLtnDCAIAgCAkvgas7KQPhoisOnIHz4CVjJIH2SkdxKTpyB0bRJld9LM4amsyRjWv5bAki3WVYqMmtSUVc7DlPOZrIxIwXDXAuaTqnZbVGBxUo4dvRsy0Qz9JLbYU7zhyuPZqKz+Ce9zFjPSZ8Ok/Vhg+cHe1YeFiuYUbnNtOeX91FNDgdUumu24FiC3Vt1HG/GtepTUdjDVid0FV5FHLqxueYah29YQXPEwacAbbNVadVqElNldu9c6QM4H8dHUj6sZ/MoLFwbtqZzPyYOcLh/wApU/5G/wD0jxdOLs2Mz8mcw0915fS0wMb2brU7pZ4sWbmxzdV3Ob36ArKbUm5p7iO7fmR2g/Lu5Q1EQLfDiTfXNwW6pFhbk23W/Qp5yFR2ZeqzO5jAXSQtcL/KYx7+oraWG/mKstN7xNVmfVMRd0D2/UlA6uJP4eX+YdjSf5SwU2XGGHX1RYjWjGtfe2wBwUJUGnZMw4wjpY4npNyk6orLuZqNjhbExl9awBc4m/H8pVzotF9PYqNlDsyw6hmblYQ00MsrSfg7najW3cXCRu54C3FrXWhjMBDE0p0r2zWu+jT+x34QlPDxbv5aFkGkWI7YpB9R5/KvPL/pCn/5f2/uVqhblL/T/cwP0kxXwif1tePyrP8A2jRW9b9v7k1h762l/p/uU3SrlbdIGNLdUvmc8NvrWaOPYF38Dw+GFo9nF39SPEl2VNQe5yxXs4YQBAEAQFruF3FTj5A9NIWeyj5A9gDkTsoeQPthyLPZx8gXfRxK1gqnWGDIbEgG13u2XVGIS7vuW0ldnQMoZPikMRxGvILtGw4LXhJ6k3FGf+wYB/WPrKHaz8xlRkbkyIcdh4rP5rHaSGW25zrSVQxEwlrQTrObcjG1ti3aMVJalVQsGiEBjdQNA1i9zrAY21bdGBOxcvGRjGp6WNZSeex067VodvRRcNYI69B7g5ZpgmZI0RvGsGVTLA3w1oXOwst7A04Sq7aNFTbzEHo6oYtSVwaGndA24xw1b2scF2XCMNIo1sRVcFctlRQMIsThyENHuRGm8dbka5yPGRicOS5t6Lqd2P8AEfQ3snUbY2mxvYYDba6qk77k3ic+ljnGlgg1cOG3J0TjzkySi/oaPQoUoXT6nRovQpJhH9XU3SLjpGbsLXNpWn9Jkl/qtuFxMW3CnVk+TXyj1dOpKnTp5fIsMmTmN5OoD3rjQxfobMcRUZgdk2M8Q6wPeksS2/CTVep5lH0hUoLWXxIeQOgtBK9Dgb1KV2cXi+tmznFRFqlQqRys4RiVYCAIAgM/wt3KrlWYHwt3Ks9uwehXP5Vn+IkD78Ofyoq7CL1o4rHGOrv+xB+I5WU6ueSNvDq+Y6NHX+D5pL9i2GtSVvI2H5VWMqGVnpuVNvQhnKyjZ/VvgvGdf0KupV7NGtWRM6LKvfs8jUfkXn+KYh9lN+n2NRJ9oX2Sudc48a8Z2tR8y26PkdabjjxWO1npcXRznSnVcJJ5zAf/AFWr2/C8S8sX6Ig/Gamj+qtA/wAt+UL0tCt2mpq4rwlwlrcB0LejFnDlHXUxCuUspHIjK6u3pxVDdtTbpo51pNqfjMH/AIyH8Sb3rl08Sk31O1h/CVE1St/ii8v2b9XvqTxJT91cLH4lSoVUvOP2PWUo3jSXoWaWtXnYTZvxpGs6rKuU3YtVLQp2etVgPH/KAvUcOrpUUmef4ytihVh71ZUnmZ581lWAgCAIAgCAIAgLto+faOq6IR99ytoeNG3hdp9EXhk+LfH/ACro2uWHx1SliaMkVT3LDRJIqmer7iPpK0MU7pGlX5Fi0VuxZ5Cp7mrz3FXajJeZqP6he5H4ry0YaEZPmeQ/EdKSjYRepznSi7hZPOIP4Rq9Xwr6Uf0/cy/GR2Z0toXj6Q9gAXpsE7L3NbFeEs9RPz/ohdrOciUdTCyoTORymxHNcHmWlOfdfU2oLRFK0jOvPAf+3RevIuDT59TrUNipEKepeXrILt9T81O8+kALj4pfh1OqPX4V5nSXoyfllXKjE66gYnTq1RdiaiUnPGfEeNdd7Bq1NHluMy1fUqcj7rbPPnhAEAQBAEAQBAEBcMxncHVdMXrFWUvEbeF2n0Rb2y74eU9i6fkWGCSbFTsWpGaGXuUZLQk1oV/Ox9wzpK5mJ2NCvyLLou2t83qfZ7l53iz/AAWacvEy8ueV56K0KszDXYjpWJRVhF6nONJzjusnnEP8I1en4X9KHR/JfbvIjc2XWjd47u4L0OFb/coxCVidqZfVC7Nzlyirms2XHrWMzI5UbUEuB6T2LTm+6+psRilYrOkE8NB5hGPvPXFpbPqdGhsVdWl5csiO38Pmzu/+S49fWnL9XweuwP1aa/lJWeZasIJI7bdtjUdPirowVitzZVM6zey6mHVo2PKcXk83uVtbBxQgCAIAgCAIAgCAtmZZ4Ko6Y/WKso+NG1htpexZxLvh49+xdPyLJ7owyvU2y9GSJ/PxKL2J8mQmcrsB0rl4jb3OdULRoyO/b5rUesF5/i6/C90aUt30Ly84rgpGseQcR0pJaGYvU51pJPDS+cRdlIwd916Xhv0o9H8m0iLyA7gz47u4Lu0NLFWI2Jepk7guo2c62prCVYuMrNuCTB3QtWT7r6l1tiAz6PDQ+Yxd7lyKOz6m9R2K4ri4teSXb+PmpT2lcusvw31PW4J/jR/SbtRIq4R0OtUkjTdIrktDWk9SAzldsW7R8J5vij73uV9WnJCAIAgCAIAgCAIC05oeDn5yzvVlPxG1htpexYmnEcy6j5E5vYwzSY9aMuPcT05E1zInOI3AXLrHPqstGjN3CDzSb1wFweLO9P3Rpye/QvL3LhpGo2eQ7EdKSWhiL1Od6RXcLJzVDP4ZnvXouGa049H8m7HYisiG0Z8d3cF2qW6I1fCSdS/1Qum2c+xra6jckjcp34dR7lqTfdfUsRC57nhofMYu9y5tDVPqblLYryvsWllya7fjmpwO1c2ce4+p6rBO1aP6TZqJFGKOhUlqaTnqZS5ohcvuvZbdHwnnuIu8iFVpzAgCAIAgCAIAgCAteaLOBnN7b+IY/OOKzCVppeZu4WCcZexOsdiuq3axKUdjXmdj1qRYj1G5YexK9kRmXjg3pXPqo59YtejcWf0UcvbIF53ivgXVGnPZv0Lq4rjpGlc8g4jpSewjuc70gG8svnTP4WNeh4YrUo9H8m/HZEZkfwf+Y9y7FMVV3Tfnds8ULo3NGxr3URY36NtweLenb0LRqTaT6liRE59stPEL3+IQntetDByzQb9TbprQri2ywsVB8v7Ed650vD7nqcLpWS/lMk7lCKNuo9TWuppFTepDZaOAW3TVkcHH+IiFM5wQBAEAQBAEAQAIYZas0gDDOCQDrRkAnbbkV1Bd43cK42lf0JsDHu510bFljBJ7VkmkZIQnImuZHZwNsB0rnVU1uaFVFr0YN1pQ3C5pJBjymUexed4w8tK780aTWbQ6DJRNHypYhjy4+hcCNSTV4p+xU6EVo5L+ohoA75MkbrY4EX9BUalWUV3k11Cor8rRy7SCLTTA2uKpvZTxj3r1HC7ujB+n3L0raERkkcH1FdmKd1YjVZuy8XQugaZrFDJsQOJBtfZxXWvJRtqWq1yOzta7dma234LHt223y0KKSTt5mxTIIq0sJ+kO/wDsR3rnzVoLqeqw6braf5TPLG7kPoKqUl5m9KlJ8mYHMPIfQVYpKxVKlJcmQmW1uQ2PP8S8diIUjmBAEAQBAEAQBAEBN5DcRHIfnBWQqZWSjLKWKDKV2x6wDtV98d7hbZgt+NZSVy+NTQzvy44fJLWDkDQ7vVueNty1VfUxjLzzgXMcOQsA9BHGq5TSWjJOtdbkPlKfXwxte+JutStPOrGnOdyczKyjuMmvxCB4PPdwAXH4jR7aCgatX0JmsztcXEgQtF/2Q49ZsufT4dBbt36v7FNnbQ95PztdrXcInDZdo1XA82xYq8Pi1ZN++q/cd5FZztqzJNI7lla7HyTQurgKXZ01HyTRbDU1MmVZa0NtcAk4Wvj0rpQkkSmrkm+uZbwcvU9nuW4qisa/ZPkarquPbwgPECGH0m6l2kTPYyD69rY7C5cXHfYDDi41qTksvuSjTdyPy9OXyNNyfi8Yx2/pLVpqysXwViLcpkyUoqosdrfNtyqqpTUoZfU73DsblqNvlGx7lyu6+DnDmAAUI0Y2tY26nFbPST/ov+T5HleS/wAskcjmtcoyw8W9hT4q29J/1SIfKkl7LYSsjgYqt2k2yNWDVCAIAgCAIAgCAICwZCivDKeRzR6VhgygWBx2K+L0B4Ys3J2R8cdt+RRehh6bHqobvuod11FEUb1DhE+3/S75Atasu8upVPc1432Nxttt2rGVDKj0ZCSDxgjm41FxSQasjJlhuN+do9EYVtAU0aDG4E44C6vvYnlPbhznZyqbkxlRiJPKVlN2M5T24YDoKhKV0Ry2GVDvhzRNHeoXMojw7FLkjcfsKkSTdzXJRIy2AONRYTZhyjsCy9hLU0FEgEAQBAEAQBAEACAtuawBpphhfdGWHHsGwK6MMyMo+altdT7NolY1mqADhf0FScboHusbYnoGPUFFxshY3aQcC/yDfxVpVfEuv2KJ7mm1ZMn139ejBGYlsbmXxY/aN/Bb7Uw7FM0aeLeOJ5Ft2RYeZ8LY8SnJIGBRJGV0ZICWInvL7AJBa3gm7OtVyBFxqIN6oVrLZKzNZRInoIDWylsCzJaGZbGgqysIAgCAIAgCAIAgN/JlXqX7xxK+lOxlMmYsrNLTrWNxa+xbfbRaM3MAqW/s9qrzR8jJ6+EDkCjKqlyBjqKnWsFTKopIxc26Wss2124N2Foxx2E9qoyoraHwz5sSzaIsG1nzYuKyOKsLHjK2UNfEgDEHe7Pkgd6rpxysRVjDBW72y2oTSJHl0o5ArO0XkD5rN5O1ZzR8gbD60WFgBzqLmrAjqyoue7j7Vrt3YNVr1gEh8IHGL86vi1fUuclax53ZvIrM0fIgfDMOQKLyskmadfLdVSehGckzTVZAIAgCAIAgCAIAgCAXWbsHoSHlTMzNz1ux5UbuGz5upWDA3UoAJSgG6lADKTxoD4JDyoD1up5VJSA3U8qznB83U8qw5XB8c8lRADkA1ypZjNxrlZzi41ymcXPJUbmAsAIAgCAIAgCAIAgCAIAgCAIAgCAIAgCAIAgCAIAgCAIAgCAIAgCAIAgP/9k="/>
          <p:cNvSpPr>
            <a:spLocks noChangeAspect="1" noChangeArrowheads="1"/>
          </p:cNvSpPr>
          <p:nvPr/>
        </p:nvSpPr>
        <p:spPr bwMode="auto">
          <a:xfrm>
            <a:off x="155575" y="-1379538"/>
            <a:ext cx="2733675" cy="2886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4100" name="Picture 4" descr="http://www.photonicsolutions.co.uk/images/pspl/laserdye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8770" y="1857847"/>
            <a:ext cx="3376905" cy="3053238"/>
          </a:xfrm>
          <a:prstGeom prst="rect">
            <a:avLst/>
          </a:prstGeom>
          <a:noFill/>
          <a:effectLst>
            <a:glow rad="139700">
              <a:schemeClr val="accent3">
                <a:satMod val="175000"/>
                <a:alpha val="40000"/>
              </a:schemeClr>
            </a:glow>
          </a:effectLst>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6479" y="661840"/>
            <a:ext cx="6529695" cy="584775"/>
          </a:xfrm>
          <a:prstGeom prst="rect">
            <a:avLst/>
          </a:prstGeom>
          <a:noFill/>
        </p:spPr>
        <p:txBody>
          <a:bodyPr wrap="square" rtlCol="0">
            <a:spAutoFit/>
          </a:bodyPr>
          <a:lstStyle/>
          <a:p>
            <a:r>
              <a:rPr lang="kk-KZ"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СҰЙЫҚТЫ ЛАЗЕРЛЕР</a:t>
            </a:r>
            <a:endParaRPr lang="ru-RU"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376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uzo.matrixplus.ru/book01/laz-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28" y="764704"/>
            <a:ext cx="7200800"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5430411"/>
            <a:ext cx="8208912" cy="923330"/>
          </a:xfrm>
          <a:prstGeom prst="rect">
            <a:avLst/>
          </a:prstGeom>
        </p:spPr>
        <p:txBody>
          <a:bodyPr wrap="square">
            <a:spAutoFit/>
          </a:bodyPr>
          <a:lstStyle/>
          <a:p>
            <a:r>
              <a:rPr lang="ru-RU" b="1" i="1" dirty="0">
                <a:latin typeface="Times New Roman" panose="02020603050405020304" pitchFamily="18" charset="0"/>
                <a:cs typeface="Times New Roman" panose="02020603050405020304" pitchFamily="18" charset="0"/>
              </a:rPr>
              <a:t>   Сұйықты лазердің құрылысы: </a:t>
            </a:r>
            <a:r>
              <a:rPr lang="ru-RU" dirty="0">
                <a:latin typeface="Times New Roman" panose="02020603050405020304" pitchFamily="18" charset="0"/>
                <a:cs typeface="Times New Roman" panose="02020603050405020304" pitchFamily="18" charset="0"/>
              </a:rPr>
              <a:t>а - с дифракциялық тор; б - с дисперсионды призма; 1 – дифракциялық тор; 2 - Фабри – Перо интерферометрі; 3 - линза; 4 - кювета; 5 -айна; 6 - лазер: 7 – дисперсионды призма.</a:t>
            </a:r>
            <a:endParaRPr lang="ru-RU" dirty="0"/>
          </a:p>
        </p:txBody>
      </p:sp>
    </p:spTree>
    <p:extLst>
      <p:ext uri="{BB962C8B-B14F-4D97-AF65-F5344CB8AC3E}">
        <p14:creationId xmlns:p14="http://schemas.microsoft.com/office/powerpoint/2010/main" val="2854255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81142"/>
            <a:ext cx="8208912" cy="2585323"/>
          </a:xfrm>
          <a:prstGeom prst="rect">
            <a:avLst/>
          </a:prstGeom>
        </p:spPr>
        <p:txBody>
          <a:bodyPr wrap="square">
            <a:spAutoFit/>
          </a:bodyPr>
          <a:lstStyle/>
          <a:p>
            <a:r>
              <a:rPr lang="ru-RU" dirty="0"/>
              <a:t>     </a:t>
            </a:r>
            <a:r>
              <a:rPr lang="ru-RU" b="1" dirty="0">
                <a:solidFill>
                  <a:srgbClr val="FF0000"/>
                </a:solidFill>
                <a:latin typeface="Times New Roman" panose="02020603050405020304" pitchFamily="18" charset="0"/>
                <a:cs typeface="Times New Roman" panose="02020603050405020304" pitchFamily="18" charset="0"/>
              </a:rPr>
              <a:t>Барлық лазерлердің әсер ету принципі бірдей.</a:t>
            </a:r>
            <a:r>
              <a:rPr lang="ru-RU" b="1" dirty="0">
                <a:latin typeface="Times New Roman" panose="02020603050405020304" pitchFamily="18" charset="0"/>
                <a:cs typeface="Times New Roman" panose="02020603050405020304" pitchFamily="18" charset="0"/>
              </a:rPr>
              <a:t> Лазерлердің көмегімен электромагниттік толқындардың жоғары қарқынды шоғын алуға болады, ал олардың негізгі </a:t>
            </a:r>
            <a:r>
              <a:rPr lang="ru-RU" b="1" dirty="0" err="1">
                <a:latin typeface="Times New Roman" panose="02020603050405020304" pitchFamily="18" charset="0"/>
                <a:cs typeface="Times New Roman" panose="02020603050405020304" pitchFamily="18" charset="0"/>
              </a:rPr>
              <a:t>қасиеттеріне</a:t>
            </a:r>
            <a:r>
              <a:rPr lang="ru-RU" b="1" dirty="0">
                <a:latin typeface="Times New Roman" panose="02020603050405020304" pitchFamily="18" charset="0"/>
                <a:cs typeface="Times New Roman" panose="02020603050405020304" pitchFamily="18" charset="0"/>
              </a:rPr>
              <a:t> </a:t>
            </a:r>
          </a:p>
          <a:p>
            <a:r>
              <a:rPr lang="ru-RU" b="1" dirty="0" err="1">
                <a:latin typeface="Times New Roman" panose="02020603050405020304" pitchFamily="18" charset="0"/>
                <a:cs typeface="Times New Roman" panose="02020603050405020304" pitchFamily="18" charset="0"/>
              </a:rPr>
              <a:t>монохроматтық</a:t>
            </a:r>
            <a:r>
              <a:rPr lang="ru-RU" b="1" dirty="0">
                <a:latin typeface="Times New Roman" panose="02020603050405020304" pitchFamily="18" charset="0"/>
                <a:cs typeface="Times New Roman" panose="02020603050405020304" pitchFamily="18" charset="0"/>
              </a:rPr>
              <a:t>, когеренттілік, поляризация жатады.</a:t>
            </a:r>
          </a:p>
          <a:p>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Кез</a:t>
            </a:r>
            <a:r>
              <a:rPr lang="ru-RU" b="1" dirty="0">
                <a:latin typeface="Times New Roman" panose="02020603050405020304" pitchFamily="18" charset="0"/>
                <a:cs typeface="Times New Roman" panose="02020603050405020304" pitchFamily="18" charset="0"/>
              </a:rPr>
              <a:t> келген лазердің </a:t>
            </a:r>
            <a:r>
              <a:rPr lang="ru-RU" b="1" dirty="0" err="1">
                <a:latin typeface="Times New Roman" panose="02020603050405020304" pitchFamily="18" charset="0"/>
                <a:cs typeface="Times New Roman" panose="02020603050405020304" pitchFamily="18" charset="0"/>
              </a:rPr>
              <a:t>схемасына</a:t>
            </a:r>
            <a:r>
              <a:rPr lang="ru-RU" b="1" dirty="0">
                <a:latin typeface="Times New Roman" panose="02020603050405020304" pitchFamily="18" charset="0"/>
                <a:cs typeface="Times New Roman" panose="02020603050405020304" pitchFamily="18" charset="0"/>
              </a:rPr>
              <a:t> – </a:t>
            </a:r>
          </a:p>
          <a:p>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сәуленің</a:t>
            </a:r>
            <a:r>
              <a:rPr lang="ru-RU" b="1" dirty="0">
                <a:latin typeface="Times New Roman" panose="02020603050405020304" pitchFamily="18" charset="0"/>
                <a:cs typeface="Times New Roman" panose="02020603050405020304" pitchFamily="18" charset="0"/>
              </a:rPr>
              <a:t> көзі болып табылатын белсенді зат (қатты, сұйық, газ), </a:t>
            </a:r>
          </a:p>
          <a:p>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белсенді</a:t>
            </a:r>
            <a:r>
              <a:rPr lang="ru-RU" b="1" dirty="0">
                <a:latin typeface="Times New Roman" panose="02020603050405020304" pitchFamily="18" charset="0"/>
                <a:cs typeface="Times New Roman" panose="02020603050405020304" pitchFamily="18" charset="0"/>
              </a:rPr>
              <a:t> затты энергиямен қамтамасыз ететін қоздыру (накачка) </a:t>
            </a:r>
            <a:r>
              <a:rPr lang="ru-RU" b="1" dirty="0" err="1">
                <a:latin typeface="Times New Roman" panose="02020603050405020304" pitchFamily="18" charset="0"/>
                <a:cs typeface="Times New Roman" panose="02020603050405020304" pitchFamily="18" charset="0"/>
              </a:rPr>
              <a:t>көзі</a:t>
            </a:r>
            <a:r>
              <a:rPr lang="ru-RU" b="1"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белгілі</a:t>
            </a:r>
            <a:r>
              <a:rPr lang="ru-RU" b="1" dirty="0">
                <a:latin typeface="Times New Roman" panose="02020603050405020304" pitchFamily="18" charset="0"/>
                <a:cs typeface="Times New Roman" panose="02020603050405020304" pitchFamily="18" charset="0"/>
              </a:rPr>
              <a:t> бір бағытта энергия ағынын реттейтін резонансты құрылғы жатады.</a:t>
            </a:r>
          </a:p>
        </p:txBody>
      </p:sp>
      <p:pic>
        <p:nvPicPr>
          <p:cNvPr id="8194" name="Picture 2" descr="http://laserschool.ifmo.ru/file/stat/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0" y="2996951"/>
            <a:ext cx="3905250" cy="3321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981048"/>
            <a:ext cx="3240360" cy="31852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546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style>
          <a:lnRef idx="0">
            <a:schemeClr val="accent1"/>
          </a:lnRef>
          <a:fillRef idx="3">
            <a:schemeClr val="accent1"/>
          </a:fillRef>
          <a:effectRef idx="3">
            <a:schemeClr val="accent1"/>
          </a:effectRef>
          <a:fontRef idx="minor">
            <a:schemeClr val="lt1"/>
          </a:fontRef>
        </p:style>
        <p:txBody>
          <a:bodyPr/>
          <a:lstStyle/>
          <a:p>
            <a:r>
              <a:rPr lang="kk-KZ" b="1" dirty="0" smtClean="0">
                <a:effectLst>
                  <a:outerShdw blurRad="38100" dist="38100" dir="2700000" algn="tl">
                    <a:srgbClr val="000000">
                      <a:alpha val="43137"/>
                    </a:srgbClr>
                  </a:outerShdw>
                </a:effectLst>
              </a:rPr>
              <a:t>Негізгі сұрақтар</a:t>
            </a:r>
            <a:endParaRPr lang="ru-RU" b="1"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67544" y="1916832"/>
            <a:ext cx="8229600" cy="3124944"/>
          </a:xfrm>
        </p:spPr>
        <p:style>
          <a:lnRef idx="1">
            <a:schemeClr val="accent1"/>
          </a:lnRef>
          <a:fillRef idx="2">
            <a:schemeClr val="accent1"/>
          </a:fillRef>
          <a:effectRef idx="1">
            <a:schemeClr val="accent1"/>
          </a:effectRef>
          <a:fontRef idx="minor">
            <a:schemeClr val="dk1"/>
          </a:fontRef>
        </p:style>
        <p:txBody>
          <a:bodyPr/>
          <a:lstStyle/>
          <a:p>
            <a:pPr algn="just"/>
            <a:endParaRPr lang="kk-KZ" sz="2400" dirty="0" smtClean="0"/>
          </a:p>
          <a:p>
            <a:pPr algn="just"/>
            <a:r>
              <a:rPr lang="kk-KZ" sz="2400" dirty="0" smtClean="0"/>
              <a:t>Фотобиофизика.</a:t>
            </a:r>
          </a:p>
          <a:p>
            <a:pPr algn="just"/>
            <a:r>
              <a:rPr lang="kk-KZ" sz="2400" dirty="0" smtClean="0"/>
              <a:t>Фотофизикалық және фотобиологиялық процестер.</a:t>
            </a:r>
          </a:p>
          <a:p>
            <a:pPr algn="just"/>
            <a:r>
              <a:rPr lang="kk-KZ" sz="2400" dirty="0" smtClean="0"/>
              <a:t>Фотосинтез</a:t>
            </a:r>
            <a:r>
              <a:rPr lang="kk-KZ" sz="2400" dirty="0"/>
              <a:t>. </a:t>
            </a:r>
            <a:endParaRPr lang="kk-KZ" sz="2400" dirty="0" smtClean="0"/>
          </a:p>
          <a:p>
            <a:pPr algn="just"/>
            <a:r>
              <a:rPr lang="kk-KZ" sz="2400" dirty="0" smtClean="0"/>
              <a:t>Биомелекулалардың </a:t>
            </a:r>
            <a:r>
              <a:rPr lang="kk-KZ" sz="2400" dirty="0"/>
              <a:t>фотоайналымдарының біріншілік және бастапқы сатылары. </a:t>
            </a:r>
            <a:endParaRPr lang="kk-KZ" sz="2400" dirty="0" smtClean="0"/>
          </a:p>
        </p:txBody>
      </p:sp>
    </p:spTree>
    <p:extLst>
      <p:ext uri="{BB962C8B-B14F-4D97-AF65-F5344CB8AC3E}">
        <p14:creationId xmlns:p14="http://schemas.microsoft.com/office/powerpoint/2010/main" val="337598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0"/>
            <a:ext cx="8229600" cy="5069160"/>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kk-KZ" sz="2400" b="1" i="1" dirty="0" smtClean="0">
                <a:solidFill>
                  <a:schemeClr val="tx1"/>
                </a:solidFill>
              </a:rPr>
              <a:t>Фотобиофизика </a:t>
            </a:r>
            <a:r>
              <a:rPr lang="kk-KZ" sz="2400" dirty="0" smtClean="0">
                <a:solidFill>
                  <a:schemeClr val="tx1"/>
                </a:solidFill>
              </a:rPr>
              <a:t>– жарықтың биологиялық жүйелерге әсер етуінің механизмдері мен заңдылықтарын зерттейтін биофизика ғылымының бір бөлімі.</a:t>
            </a:r>
          </a:p>
          <a:p>
            <a:pPr algn="just"/>
            <a:endParaRPr lang="kk-KZ" sz="2400" b="1" i="1" dirty="0" smtClean="0">
              <a:solidFill>
                <a:schemeClr val="tx1"/>
              </a:solidFill>
            </a:endParaRPr>
          </a:p>
          <a:p>
            <a:pPr algn="just"/>
            <a:endParaRPr lang="kk-KZ" sz="2400" b="1" i="1" dirty="0">
              <a:solidFill>
                <a:schemeClr val="tx1"/>
              </a:solidFill>
            </a:endParaRPr>
          </a:p>
          <a:p>
            <a:pPr algn="just"/>
            <a:endParaRPr lang="kk-KZ" sz="2400" b="1" i="1" dirty="0" smtClean="0">
              <a:solidFill>
                <a:schemeClr val="tx1"/>
              </a:solidFill>
            </a:endParaRPr>
          </a:p>
          <a:p>
            <a:pPr algn="just"/>
            <a:endParaRPr lang="kk-KZ" sz="2400" b="1" i="1" dirty="0">
              <a:solidFill>
                <a:schemeClr val="tx1"/>
              </a:solidFill>
            </a:endParaRPr>
          </a:p>
          <a:p>
            <a:pPr algn="just"/>
            <a:endParaRPr lang="kk-KZ" sz="2400" b="1" i="1" dirty="0" smtClean="0">
              <a:solidFill>
                <a:schemeClr val="tx1"/>
              </a:solidFill>
            </a:endParaRPr>
          </a:p>
          <a:p>
            <a:pPr algn="just"/>
            <a:endParaRPr lang="kk-KZ" sz="2400" b="1" i="1" dirty="0" smtClean="0">
              <a:solidFill>
                <a:schemeClr val="tx1"/>
              </a:solidFill>
            </a:endParaRPr>
          </a:p>
          <a:p>
            <a:pPr algn="just"/>
            <a:r>
              <a:rPr lang="kk-KZ" sz="2400" b="1" i="1" dirty="0" smtClean="0">
                <a:solidFill>
                  <a:schemeClr val="tx1"/>
                </a:solidFill>
              </a:rPr>
              <a:t>Фотобиофизика </a:t>
            </a:r>
            <a:r>
              <a:rPr lang="kk-KZ" sz="2400" dirty="0" smtClean="0">
                <a:solidFill>
                  <a:schemeClr val="tx1"/>
                </a:solidFill>
              </a:rPr>
              <a:t>– </a:t>
            </a:r>
            <a:r>
              <a:rPr lang="kk-KZ" sz="2400" dirty="0">
                <a:solidFill>
                  <a:schemeClr val="tx1"/>
                </a:solidFill>
              </a:rPr>
              <a:t>тірі </a:t>
            </a:r>
            <a:r>
              <a:rPr lang="kk-KZ" sz="2400" dirty="0" smtClean="0">
                <a:solidFill>
                  <a:schemeClr val="tx1"/>
                </a:solidFill>
              </a:rPr>
              <a:t>организмдерде көрінетін жарық, ультракүлгін және инфрақызыл сәулелеріне жақын сәуледер әсерінен жүретін фотобиологиялық процестерді зерттейді.</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06"/>
          <a:stretch/>
        </p:blipFill>
        <p:spPr bwMode="auto">
          <a:xfrm>
            <a:off x="1916959" y="2636912"/>
            <a:ext cx="5057775" cy="200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4"/>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kk-KZ" b="1" dirty="0" smtClean="0"/>
              <a:t>Фотобиофизика</a:t>
            </a:r>
            <a:endParaRPr lang="ru-RU" b="1" dirty="0"/>
          </a:p>
        </p:txBody>
      </p:sp>
      <p:sp>
        <p:nvSpPr>
          <p:cNvPr id="4" name="TextBox 3"/>
          <p:cNvSpPr txBox="1"/>
          <p:nvPr/>
        </p:nvSpPr>
        <p:spPr>
          <a:xfrm>
            <a:off x="2729767" y="4631004"/>
            <a:ext cx="3432158" cy="369332"/>
          </a:xfrm>
          <a:prstGeom prst="rect">
            <a:avLst/>
          </a:prstGeom>
          <a:noFill/>
        </p:spPr>
        <p:txBody>
          <a:bodyPr wrap="none" rtlCol="0">
            <a:spAutoFit/>
          </a:bodyPr>
          <a:lstStyle/>
          <a:p>
            <a:r>
              <a:rPr lang="kk-KZ" dirty="0" smtClean="0"/>
              <a:t>Спектрдің оптикалық аймақтары</a:t>
            </a:r>
            <a:endParaRPr lang="ru-RU" dirty="0"/>
          </a:p>
        </p:txBody>
      </p:sp>
    </p:spTree>
    <p:extLst>
      <p:ext uri="{BB962C8B-B14F-4D97-AF65-F5344CB8AC3E}">
        <p14:creationId xmlns:p14="http://schemas.microsoft.com/office/powerpoint/2010/main" val="4186388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143000"/>
          </a:xfrm>
        </p:spPr>
        <p:style>
          <a:lnRef idx="0">
            <a:schemeClr val="accent5"/>
          </a:lnRef>
          <a:fillRef idx="3">
            <a:schemeClr val="accent5"/>
          </a:fillRef>
          <a:effectRef idx="3">
            <a:schemeClr val="accent5"/>
          </a:effectRef>
          <a:fontRef idx="minor">
            <a:schemeClr val="lt1"/>
          </a:fontRef>
        </p:style>
        <p:txBody>
          <a:bodyPr/>
          <a:lstStyle/>
          <a:p>
            <a:r>
              <a:rPr lang="kk-KZ" b="1" dirty="0" smtClean="0">
                <a:effectLst>
                  <a:outerShdw blurRad="38100" dist="38100" dir="2700000" algn="tl">
                    <a:srgbClr val="000000">
                      <a:alpha val="43137"/>
                    </a:srgbClr>
                  </a:outerShdw>
                </a:effectLst>
              </a:rPr>
              <a:t>Ақпарат көздері</a:t>
            </a:r>
            <a:endParaRPr lang="ru-RU" b="1" dirty="0">
              <a:effectLst>
                <a:outerShdw blurRad="38100" dist="38100" dir="2700000" algn="tl">
                  <a:srgbClr val="000000">
                    <a:alpha val="43137"/>
                  </a:srgbClr>
                </a:outerShdw>
              </a:effectLst>
            </a:endParaRPr>
          </a:p>
        </p:txBody>
      </p:sp>
      <p:graphicFrame>
        <p:nvGraphicFramePr>
          <p:cNvPr id="4" name="Схема 3"/>
          <p:cNvGraphicFramePr/>
          <p:nvPr>
            <p:extLst>
              <p:ext uri="{D42A27DB-BD31-4B8C-83A1-F6EECF244321}">
                <p14:modId xmlns:p14="http://schemas.microsoft.com/office/powerpoint/2010/main" val="1819234642"/>
              </p:ext>
            </p:extLst>
          </p:nvPr>
        </p:nvGraphicFramePr>
        <p:xfrm>
          <a:off x="107503" y="1628800"/>
          <a:ext cx="8928993" cy="5229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21404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smtClean="0"/>
              <a:t>Биологиялық жүйелердің жарықты жұтуы</a:t>
            </a:r>
            <a:endParaRPr lang="ru-RU" dirty="0"/>
          </a:p>
        </p:txBody>
      </p:sp>
      <p:sp>
        <p:nvSpPr>
          <p:cNvPr id="3" name="Объект 2"/>
          <p:cNvSpPr>
            <a:spLocks noGrp="1"/>
          </p:cNvSpPr>
          <p:nvPr>
            <p:ph idx="1"/>
          </p:nvPr>
        </p:nvSpPr>
        <p:spPr>
          <a:xfrm>
            <a:off x="872067" y="1500174"/>
            <a:ext cx="7408333" cy="4625989"/>
          </a:xfrm>
        </p:spPr>
        <p:txBody>
          <a:bodyPr>
            <a:normAutofit/>
          </a:bodyPr>
          <a:lstStyle/>
          <a:p>
            <a:pPr marL="0" indent="0">
              <a:buNone/>
            </a:pPr>
            <a:r>
              <a:rPr lang="ru-RU" sz="2000" dirty="0" err="1" smtClean="0"/>
              <a:t>Жарық</a:t>
            </a:r>
            <a:r>
              <a:rPr lang="ru-RU" sz="2000" dirty="0" smtClean="0"/>
              <a:t> – </a:t>
            </a:r>
            <a:r>
              <a:rPr lang="ru-RU" sz="2000" dirty="0" err="1" smtClean="0"/>
              <a:t>бұл</a:t>
            </a:r>
            <a:r>
              <a:rPr lang="ru-RU" sz="2000" dirty="0" smtClean="0"/>
              <a:t> </a:t>
            </a:r>
            <a:r>
              <a:rPr lang="ru-RU" sz="2000" dirty="0" err="1" smtClean="0"/>
              <a:t>толқын</a:t>
            </a:r>
            <a:r>
              <a:rPr lang="ru-RU" sz="2000" dirty="0" smtClean="0"/>
              <a:t> </a:t>
            </a:r>
            <a:r>
              <a:rPr lang="ru-RU" sz="2000" dirty="0" err="1" smtClean="0"/>
              <a:t>ұзындықтары</a:t>
            </a:r>
            <a:r>
              <a:rPr lang="ru-RU" sz="2000" dirty="0" smtClean="0"/>
              <a:t> ( </a:t>
            </a:r>
            <a:r>
              <a:rPr lang="ru-RU" sz="2000" dirty="0"/>
              <a:t>λ </a:t>
            </a:r>
            <a:r>
              <a:rPr lang="ru-RU" sz="2000" dirty="0" smtClean="0"/>
              <a:t>)=</a:t>
            </a:r>
            <a:r>
              <a:rPr lang="ru-RU" sz="2000" dirty="0">
                <a:latin typeface="Times New Roman"/>
                <a:ea typeface="Calibri"/>
              </a:rPr>
              <a:t>4∙ </a:t>
            </a:r>
            <a:r>
              <a:rPr lang="ru-RU" sz="2000" dirty="0" smtClean="0">
                <a:latin typeface="Times New Roman"/>
                <a:ea typeface="Calibri"/>
              </a:rPr>
              <a:t>10</a:t>
            </a:r>
            <a:r>
              <a:rPr lang="ru-RU" sz="2000" baseline="30000" dirty="0" smtClean="0">
                <a:latin typeface="Times New Roman"/>
                <a:ea typeface="Calibri"/>
              </a:rPr>
              <a:t>-7</a:t>
            </a:r>
            <a:r>
              <a:rPr lang="ru-RU" sz="2000" dirty="0" smtClean="0">
                <a:latin typeface="Times New Roman"/>
                <a:ea typeface="Calibri"/>
              </a:rPr>
              <a:t>м </a:t>
            </a:r>
            <a:r>
              <a:rPr lang="ru-RU" sz="2000" dirty="0">
                <a:latin typeface="Times New Roman"/>
                <a:ea typeface="Calibri"/>
              </a:rPr>
              <a:t>- 8∙10</a:t>
            </a:r>
            <a:r>
              <a:rPr lang="ru-RU" sz="2000" baseline="30000" dirty="0">
                <a:latin typeface="Times New Roman"/>
                <a:ea typeface="Calibri"/>
              </a:rPr>
              <a:t>-7</a:t>
            </a:r>
            <a:r>
              <a:rPr lang="ru-RU" sz="2000" dirty="0">
                <a:latin typeface="Times New Roman"/>
                <a:ea typeface="Calibri"/>
              </a:rPr>
              <a:t> </a:t>
            </a:r>
            <a:r>
              <a:rPr lang="ru-RU" sz="2000" dirty="0" smtClean="0">
                <a:latin typeface="Times New Roman"/>
                <a:ea typeface="Calibri"/>
              </a:rPr>
              <a:t>м</a:t>
            </a:r>
            <a:r>
              <a:rPr lang="ru-RU" sz="2000" dirty="0">
                <a:latin typeface="Times New Roman"/>
                <a:ea typeface="Calibri"/>
              </a:rPr>
              <a:t> </a:t>
            </a:r>
            <a:r>
              <a:rPr lang="ru-RU" sz="2000" dirty="0" err="1" smtClean="0">
                <a:latin typeface="Times New Roman"/>
                <a:ea typeface="Calibri"/>
              </a:rPr>
              <a:t>болатын</a:t>
            </a:r>
            <a:r>
              <a:rPr lang="ru-RU" sz="2000" dirty="0" smtClean="0">
                <a:latin typeface="Times New Roman"/>
                <a:ea typeface="Calibri"/>
              </a:rPr>
              <a:t> </a:t>
            </a:r>
            <a:r>
              <a:rPr lang="ru-RU" sz="2000" dirty="0" err="1" smtClean="0">
                <a:latin typeface="Times New Roman"/>
                <a:ea typeface="Calibri"/>
              </a:rPr>
              <a:t>элоктромагниттік</a:t>
            </a:r>
            <a:r>
              <a:rPr lang="ru-RU" sz="2000" dirty="0" smtClean="0">
                <a:latin typeface="Times New Roman"/>
                <a:ea typeface="Calibri"/>
              </a:rPr>
              <a:t> </a:t>
            </a:r>
            <a:r>
              <a:rPr lang="ru-RU" sz="2000" dirty="0" err="1" smtClean="0">
                <a:latin typeface="Times New Roman"/>
                <a:ea typeface="Calibri"/>
              </a:rPr>
              <a:t>толқындар</a:t>
            </a:r>
            <a:r>
              <a:rPr lang="ru-RU" sz="2000" dirty="0" smtClean="0">
                <a:latin typeface="Times New Roman"/>
                <a:ea typeface="Calibri"/>
              </a:rPr>
              <a:t>. </a:t>
            </a:r>
            <a:endParaRPr lang="ru-RU" sz="2000" dirty="0"/>
          </a:p>
        </p:txBody>
      </p:sp>
      <p:pic>
        <p:nvPicPr>
          <p:cNvPr id="1026"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2643182"/>
            <a:ext cx="8282136" cy="348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986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4" descr="0_c386_8ec2986e_XL"/>
          <p:cNvPicPr>
            <a:picLocks noChangeAspect="1" noChangeArrowheads="1"/>
          </p:cNvPicPr>
          <p:nvPr/>
        </p:nvPicPr>
        <p:blipFill>
          <a:blip r:embed="rId4" cstate="print"/>
          <a:srcRect/>
          <a:stretch>
            <a:fillRect/>
          </a:stretch>
        </p:blipFill>
        <p:spPr bwMode="auto">
          <a:xfrm>
            <a:off x="0" y="0"/>
            <a:ext cx="9144000" cy="6859588"/>
          </a:xfrm>
          <a:prstGeom prst="rect">
            <a:avLst/>
          </a:prstGeom>
          <a:noFill/>
          <a:ln w="9525">
            <a:noFill/>
            <a:miter lim="800000"/>
            <a:headEnd/>
            <a:tailEnd/>
          </a:ln>
        </p:spPr>
      </p:pic>
      <p:sp>
        <p:nvSpPr>
          <p:cNvPr id="281602" name="Rectangle 2"/>
          <p:cNvSpPr>
            <a:spLocks noGrp="1"/>
          </p:cNvSpPr>
          <p:nvPr>
            <p:ph type="title" idx="4294967295"/>
          </p:nvPr>
        </p:nvSpPr>
        <p:spPr>
          <a:xfrm>
            <a:off x="692150" y="2157413"/>
            <a:ext cx="8229600" cy="1752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kk-KZ"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Назар аударғандарыңызға РА</a:t>
            </a:r>
            <a:r>
              <a:rPr lang="kk-KZ"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Қ</a:t>
            </a:r>
            <a:r>
              <a:rPr lang="kk-KZ"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МЕТ!!!</a:t>
            </a:r>
          </a:p>
        </p:txBody>
      </p:sp>
      <p:pic>
        <p:nvPicPr>
          <p:cNvPr id="281605" name="Picture 8" descr="Не болейте"/>
          <p:cNvPicPr>
            <a:picLocks noChangeAspect="1" noChangeArrowheads="1" noCrop="1"/>
          </p:cNvPicPr>
          <p:nvPr/>
        </p:nvPicPr>
        <p:blipFill>
          <a:blip r:embed="rId5" cstate="print"/>
          <a:srcRect/>
          <a:stretch>
            <a:fillRect/>
          </a:stretch>
        </p:blipFill>
        <p:spPr bwMode="auto">
          <a:xfrm>
            <a:off x="3563938" y="765175"/>
            <a:ext cx="2486025" cy="1392238"/>
          </a:xfrm>
          <a:prstGeom prst="rect">
            <a:avLst/>
          </a:prstGeom>
          <a:noFill/>
          <a:ln w="9525">
            <a:noFill/>
            <a:miter lim="800000"/>
            <a:headEnd/>
            <a:tailEnd/>
          </a:ln>
        </p:spPr>
      </p:pic>
      <p:pic>
        <p:nvPicPr>
          <p:cNvPr id="281608" name="Picture 11" descr="Бабочки коллония"/>
          <p:cNvPicPr>
            <a:picLocks noChangeAspect="1" noChangeArrowheads="1" noCrop="1"/>
          </p:cNvPicPr>
          <p:nvPr/>
        </p:nvPicPr>
        <p:blipFill>
          <a:blip r:embed="rId6" cstate="print"/>
          <a:srcRect/>
          <a:stretch>
            <a:fillRect/>
          </a:stretch>
        </p:blipFill>
        <p:spPr bwMode="auto">
          <a:xfrm>
            <a:off x="1" y="4149080"/>
            <a:ext cx="2708920" cy="2708920"/>
          </a:xfrm>
          <a:prstGeom prst="rect">
            <a:avLst/>
          </a:prstGeom>
          <a:noFill/>
          <a:ln w="9525">
            <a:noFill/>
            <a:miter lim="800000"/>
            <a:headEnd/>
            <a:tailEnd/>
          </a:ln>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534400" y="6238068"/>
            <a:ext cx="609600" cy="609600"/>
          </a:xfrm>
          <a:prstGeom prst="rect">
            <a:avLst/>
          </a:prstGeom>
        </p:spPr>
      </p:pic>
    </p:spTree>
    <p:extLst>
      <p:ext uri="{BB962C8B-B14F-4D97-AF65-F5344CB8AC3E}">
        <p14:creationId xmlns:p14="http://schemas.microsoft.com/office/powerpoint/2010/main" val="14155930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32" name="Picture 8" descr="http://electricalschool.info/uploads/posts/2012-01/1326213393_3.jpg"/>
          <p:cNvPicPr>
            <a:picLocks noChangeAspect="1" noChangeArrowheads="1"/>
          </p:cNvPicPr>
          <p:nvPr/>
        </p:nvPicPr>
        <p:blipFill>
          <a:blip r:embed="rId2" cstate="print"/>
          <a:srcRect/>
          <a:stretch>
            <a:fillRect/>
          </a:stretch>
        </p:blipFill>
        <p:spPr bwMode="auto">
          <a:xfrm>
            <a:off x="0" y="764704"/>
            <a:ext cx="9205507" cy="5445224"/>
          </a:xfrm>
          <a:prstGeom prst="rect">
            <a:avLst/>
          </a:prstGeom>
          <a:noFill/>
        </p:spPr>
      </p:pic>
      <p:pic>
        <p:nvPicPr>
          <p:cNvPr id="1034" name="Picture 10" descr="http://www.13min.ru/wp-content/uploads/2013/04/Shkala-jelektromagnitnyh-voln-2.jpg"/>
          <p:cNvPicPr>
            <a:picLocks noChangeAspect="1" noChangeArrowheads="1"/>
          </p:cNvPicPr>
          <p:nvPr/>
        </p:nvPicPr>
        <p:blipFill>
          <a:blip r:embed="rId3" cstate="print"/>
          <a:srcRect/>
          <a:stretch>
            <a:fillRect/>
          </a:stretch>
        </p:blipFill>
        <p:spPr bwMode="auto">
          <a:xfrm>
            <a:off x="0" y="0"/>
            <a:ext cx="9184547" cy="659735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18429019"/>
              </p:ext>
            </p:extLst>
          </p:nvPr>
        </p:nvGraphicFramePr>
        <p:xfrm>
          <a:off x="467544" y="836712"/>
          <a:ext cx="8136904" cy="5129720"/>
        </p:xfrm>
        <a:graphic>
          <a:graphicData uri="http://schemas.openxmlformats.org/drawingml/2006/table">
            <a:tbl>
              <a:tblPr firstRow="1" firstCol="1" bandRow="1"/>
              <a:tblGrid>
                <a:gridCol w="4066764">
                  <a:extLst>
                    <a:ext uri="{9D8B030D-6E8A-4147-A177-3AD203B41FA5}">
                      <a16:colId xmlns:a16="http://schemas.microsoft.com/office/drawing/2014/main" val="20000"/>
                    </a:ext>
                  </a:extLst>
                </a:gridCol>
                <a:gridCol w="4070140">
                  <a:extLst>
                    <a:ext uri="{9D8B030D-6E8A-4147-A177-3AD203B41FA5}">
                      <a16:colId xmlns:a16="http://schemas.microsoft.com/office/drawing/2014/main" val="20001"/>
                    </a:ext>
                  </a:extLst>
                </a:gridCol>
              </a:tblGrid>
              <a:tr h="536059">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Толқын</a:t>
                      </a:r>
                      <a:r>
                        <a:rPr lang="ru-RU" sz="2400" baseline="0" dirty="0" smtClean="0">
                          <a:effectLst/>
                          <a:latin typeface="Times New Roman"/>
                          <a:ea typeface="Calibri"/>
                          <a:cs typeface="Times New Roman"/>
                        </a:rPr>
                        <a:t> </a:t>
                      </a:r>
                      <a:r>
                        <a:rPr lang="ru-RU" sz="2400" baseline="0" dirty="0" err="1" smtClean="0">
                          <a:effectLst/>
                          <a:latin typeface="Times New Roman"/>
                          <a:ea typeface="Calibri"/>
                          <a:cs typeface="Times New Roman"/>
                        </a:rPr>
                        <a:t>ұзындығы</a:t>
                      </a:r>
                      <a:r>
                        <a:rPr lang="ru-RU" sz="2400" dirty="0" smtClean="0">
                          <a:effectLst/>
                          <a:latin typeface="Times New Roman"/>
                          <a:ea typeface="Calibri"/>
                          <a:cs typeface="Times New Roman"/>
                        </a:rPr>
                        <a:t>, </a:t>
                      </a:r>
                      <a:r>
                        <a:rPr lang="ru-RU" sz="2400" dirty="0" err="1">
                          <a:effectLst/>
                          <a:latin typeface="Times New Roman"/>
                          <a:ea typeface="Calibri"/>
                          <a:cs typeface="Times New Roman"/>
                        </a:rPr>
                        <a:t>нм</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Түсі</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6059">
                <a:tc>
                  <a:txBody>
                    <a:bodyPr/>
                    <a:lstStyle/>
                    <a:p>
                      <a:pPr algn="ctr">
                        <a:lnSpc>
                          <a:spcPct val="115000"/>
                        </a:lnSpc>
                        <a:spcAft>
                          <a:spcPts val="1000"/>
                        </a:spcAft>
                        <a:tabLst>
                          <a:tab pos="133350" algn="l"/>
                        </a:tabLst>
                      </a:pPr>
                      <a:r>
                        <a:rPr lang="ru-RU" sz="2400">
                          <a:effectLst/>
                          <a:latin typeface="Times New Roman"/>
                          <a:ea typeface="Calibri"/>
                          <a:cs typeface="Times New Roman"/>
                        </a:rPr>
                        <a:t>390-440</a:t>
                      </a:r>
                      <a:endParaRPr lang="ru-RU"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Күлгін</a:t>
                      </a:r>
                      <a:r>
                        <a:rPr lang="ru-RU" sz="2400" baseline="0" dirty="0" smtClean="0">
                          <a:effectLst/>
                          <a:latin typeface="Times New Roman"/>
                          <a:ea typeface="Calibri"/>
                          <a:cs typeface="Times New Roman"/>
                        </a:rPr>
                        <a:t> (ф</a:t>
                      </a:r>
                      <a:r>
                        <a:rPr lang="ru-RU" sz="2400" dirty="0" smtClean="0">
                          <a:effectLst/>
                          <a:latin typeface="Times New Roman"/>
                          <a:ea typeface="Calibri"/>
                          <a:cs typeface="Times New Roman"/>
                        </a:rPr>
                        <a:t>иолетовый)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6059">
                <a:tc>
                  <a:txBody>
                    <a:bodyPr/>
                    <a:lstStyle/>
                    <a:p>
                      <a:pPr algn="ctr">
                        <a:lnSpc>
                          <a:spcPct val="115000"/>
                        </a:lnSpc>
                        <a:spcAft>
                          <a:spcPts val="1000"/>
                        </a:spcAft>
                        <a:tabLst>
                          <a:tab pos="133350" algn="l"/>
                        </a:tabLst>
                      </a:pPr>
                      <a:r>
                        <a:rPr lang="ru-RU" sz="2400" dirty="0">
                          <a:effectLst/>
                          <a:latin typeface="Times New Roman"/>
                          <a:ea typeface="Calibri"/>
                          <a:cs typeface="Times New Roman"/>
                        </a:rPr>
                        <a:t>440-480</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Көк</a:t>
                      </a:r>
                      <a:r>
                        <a:rPr lang="ru-RU" sz="2400" dirty="0" smtClean="0">
                          <a:effectLst/>
                          <a:latin typeface="Times New Roman"/>
                          <a:ea typeface="Calibri"/>
                          <a:cs typeface="Times New Roman"/>
                        </a:rPr>
                        <a:t> (синий)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6059">
                <a:tc>
                  <a:txBody>
                    <a:bodyPr/>
                    <a:lstStyle/>
                    <a:p>
                      <a:pPr algn="ctr">
                        <a:lnSpc>
                          <a:spcPct val="115000"/>
                        </a:lnSpc>
                        <a:spcAft>
                          <a:spcPts val="1000"/>
                        </a:spcAft>
                        <a:tabLst>
                          <a:tab pos="133350" algn="l"/>
                        </a:tabLst>
                      </a:pPr>
                      <a:r>
                        <a:rPr lang="ru-RU" sz="2400" dirty="0">
                          <a:effectLst/>
                          <a:latin typeface="Times New Roman"/>
                          <a:ea typeface="Calibri"/>
                          <a:cs typeface="Times New Roman"/>
                        </a:rPr>
                        <a:t>480-510</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Ашық</a:t>
                      </a:r>
                      <a:r>
                        <a:rPr lang="ru-RU" sz="2400" baseline="0" dirty="0" smtClean="0">
                          <a:effectLst/>
                          <a:latin typeface="Times New Roman"/>
                          <a:ea typeface="Calibri"/>
                          <a:cs typeface="Times New Roman"/>
                        </a:rPr>
                        <a:t> </a:t>
                      </a:r>
                      <a:r>
                        <a:rPr lang="ru-RU" sz="2400" baseline="0" dirty="0" err="1" smtClean="0">
                          <a:effectLst/>
                          <a:latin typeface="Times New Roman"/>
                          <a:ea typeface="Calibri"/>
                          <a:cs typeface="Times New Roman"/>
                        </a:rPr>
                        <a:t>көк</a:t>
                      </a:r>
                      <a:r>
                        <a:rPr lang="ru-RU" sz="2400" baseline="0" dirty="0" smtClean="0">
                          <a:effectLst/>
                          <a:latin typeface="Times New Roman"/>
                          <a:ea typeface="Calibri"/>
                          <a:cs typeface="Times New Roman"/>
                        </a:rPr>
                        <a:t> (</a:t>
                      </a:r>
                      <a:r>
                        <a:rPr lang="ru-RU" sz="2400" dirty="0" smtClean="0">
                          <a:effectLst/>
                          <a:latin typeface="Times New Roman"/>
                          <a:ea typeface="Calibri"/>
                          <a:cs typeface="Times New Roman"/>
                        </a:rPr>
                        <a:t>голубой)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6059">
                <a:tc>
                  <a:txBody>
                    <a:bodyPr/>
                    <a:lstStyle/>
                    <a:p>
                      <a:pPr algn="ctr">
                        <a:lnSpc>
                          <a:spcPct val="115000"/>
                        </a:lnSpc>
                        <a:spcAft>
                          <a:spcPts val="1000"/>
                        </a:spcAft>
                        <a:tabLst>
                          <a:tab pos="133350" algn="l"/>
                        </a:tabLst>
                      </a:pPr>
                      <a:r>
                        <a:rPr lang="ru-RU" sz="2400">
                          <a:effectLst/>
                          <a:latin typeface="Times New Roman"/>
                          <a:ea typeface="Calibri"/>
                          <a:cs typeface="Times New Roman"/>
                        </a:rPr>
                        <a:t>510-550</a:t>
                      </a:r>
                      <a:endParaRPr lang="ru-RU"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Жасыл</a:t>
                      </a:r>
                      <a:r>
                        <a:rPr lang="ru-RU" sz="2400" dirty="0" smtClean="0">
                          <a:effectLst/>
                          <a:latin typeface="Times New Roman"/>
                          <a:ea typeface="Calibri"/>
                          <a:cs typeface="Times New Roman"/>
                        </a:rPr>
                        <a:t> (зелёный)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6059">
                <a:tc>
                  <a:txBody>
                    <a:bodyPr/>
                    <a:lstStyle/>
                    <a:p>
                      <a:pPr algn="ctr">
                        <a:lnSpc>
                          <a:spcPct val="115000"/>
                        </a:lnSpc>
                        <a:spcAft>
                          <a:spcPts val="1000"/>
                        </a:spcAft>
                        <a:tabLst>
                          <a:tab pos="133350" algn="l"/>
                        </a:tabLst>
                      </a:pPr>
                      <a:r>
                        <a:rPr lang="ru-RU" sz="2400" dirty="0">
                          <a:effectLst/>
                          <a:latin typeface="Times New Roman"/>
                          <a:ea typeface="Calibri"/>
                          <a:cs typeface="Times New Roman"/>
                        </a:rPr>
                        <a:t>550-575</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Сарғыш</a:t>
                      </a:r>
                      <a:r>
                        <a:rPr lang="en-US" sz="2400" dirty="0" smtClean="0">
                          <a:effectLst/>
                          <a:latin typeface="Times New Roman"/>
                          <a:ea typeface="Calibri"/>
                          <a:cs typeface="Times New Roman"/>
                        </a:rPr>
                        <a:t>-</a:t>
                      </a:r>
                      <a:r>
                        <a:rPr lang="kk-KZ" sz="2400" dirty="0" smtClean="0">
                          <a:effectLst/>
                          <a:latin typeface="Times New Roman"/>
                          <a:ea typeface="Calibri"/>
                          <a:cs typeface="Times New Roman"/>
                        </a:rPr>
                        <a:t>жасыл (</a:t>
                      </a:r>
                      <a:r>
                        <a:rPr lang="ru-RU" sz="2400" dirty="0" smtClean="0">
                          <a:effectLst/>
                          <a:latin typeface="Times New Roman"/>
                          <a:ea typeface="Calibri"/>
                          <a:cs typeface="Times New Roman"/>
                        </a:rPr>
                        <a:t>жёлто-зелёный)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6059">
                <a:tc>
                  <a:txBody>
                    <a:bodyPr/>
                    <a:lstStyle/>
                    <a:p>
                      <a:pPr algn="ctr">
                        <a:lnSpc>
                          <a:spcPct val="115000"/>
                        </a:lnSpc>
                        <a:spcAft>
                          <a:spcPts val="1000"/>
                        </a:spcAft>
                        <a:tabLst>
                          <a:tab pos="133350" algn="l"/>
                        </a:tabLst>
                      </a:pPr>
                      <a:r>
                        <a:rPr lang="ru-RU" sz="2400">
                          <a:effectLst/>
                          <a:latin typeface="Times New Roman"/>
                          <a:ea typeface="Calibri"/>
                          <a:cs typeface="Times New Roman"/>
                        </a:rPr>
                        <a:t>575-585</a:t>
                      </a:r>
                      <a:endParaRPr lang="ru-RU"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smtClean="0">
                          <a:effectLst/>
                          <a:latin typeface="Times New Roman"/>
                          <a:ea typeface="Calibri"/>
                          <a:cs typeface="Times New Roman"/>
                        </a:rPr>
                        <a:t>Сары (жёлтый)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36059">
                <a:tc>
                  <a:txBody>
                    <a:bodyPr/>
                    <a:lstStyle/>
                    <a:p>
                      <a:pPr algn="ctr">
                        <a:lnSpc>
                          <a:spcPct val="115000"/>
                        </a:lnSpc>
                        <a:spcAft>
                          <a:spcPts val="1000"/>
                        </a:spcAft>
                        <a:tabLst>
                          <a:tab pos="133350" algn="l"/>
                        </a:tabLst>
                      </a:pPr>
                      <a:r>
                        <a:rPr lang="ru-RU" sz="2400" dirty="0">
                          <a:effectLst/>
                          <a:latin typeface="Times New Roman"/>
                          <a:ea typeface="Calibri"/>
                          <a:cs typeface="Times New Roman"/>
                        </a:rPr>
                        <a:t>585-620</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Кызғылт</a:t>
                      </a:r>
                      <a:r>
                        <a:rPr lang="ru-RU" sz="2400" baseline="0" dirty="0" smtClean="0">
                          <a:effectLst/>
                          <a:latin typeface="Times New Roman"/>
                          <a:ea typeface="Calibri"/>
                          <a:cs typeface="Times New Roman"/>
                        </a:rPr>
                        <a:t> (</a:t>
                      </a:r>
                      <a:r>
                        <a:rPr lang="ru-RU" sz="2400" dirty="0" smtClean="0">
                          <a:effectLst/>
                          <a:latin typeface="Times New Roman"/>
                          <a:ea typeface="Calibri"/>
                          <a:cs typeface="Times New Roman"/>
                        </a:rPr>
                        <a:t>оранжевый)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36059">
                <a:tc>
                  <a:txBody>
                    <a:bodyPr/>
                    <a:lstStyle/>
                    <a:p>
                      <a:pPr algn="ctr">
                        <a:lnSpc>
                          <a:spcPct val="115000"/>
                        </a:lnSpc>
                        <a:spcAft>
                          <a:spcPts val="1000"/>
                        </a:spcAft>
                        <a:tabLst>
                          <a:tab pos="133350" algn="l"/>
                        </a:tabLst>
                      </a:pPr>
                      <a:r>
                        <a:rPr lang="ru-RU" sz="2400" dirty="0">
                          <a:effectLst/>
                          <a:latin typeface="Times New Roman"/>
                          <a:ea typeface="Calibri"/>
                          <a:cs typeface="Times New Roman"/>
                        </a:rPr>
                        <a:t>630-770</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133350" algn="l"/>
                        </a:tabLst>
                      </a:pPr>
                      <a:r>
                        <a:rPr lang="ru-RU" sz="2400" dirty="0" err="1" smtClean="0">
                          <a:effectLst/>
                          <a:latin typeface="Times New Roman"/>
                          <a:ea typeface="Calibri"/>
                          <a:cs typeface="Times New Roman"/>
                        </a:rPr>
                        <a:t>Қызыл</a:t>
                      </a:r>
                      <a:r>
                        <a:rPr lang="ru-RU" sz="2400" dirty="0" smtClean="0">
                          <a:effectLst/>
                          <a:latin typeface="Times New Roman"/>
                          <a:ea typeface="Calibri"/>
                          <a:cs typeface="Times New Roman"/>
                        </a:rPr>
                        <a:t> (красный)</a:t>
                      </a:r>
                      <a:endParaRPr lang="ru-RU"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06233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052737"/>
            <a:ext cx="8229600" cy="4464496"/>
          </a:xfrm>
        </p:spPr>
        <p:txBody>
          <a:bodyPr>
            <a:normAutofit fontScale="92500" lnSpcReduction="10000"/>
          </a:bodyPr>
          <a:lstStyle/>
          <a:p>
            <a:pPr algn="just">
              <a:lnSpc>
                <a:spcPct val="115000"/>
              </a:lnSpc>
              <a:spcAft>
                <a:spcPts val="1000"/>
              </a:spcAft>
              <a:tabLst>
                <a:tab pos="133350" algn="l"/>
              </a:tabLst>
            </a:pPr>
            <a:r>
              <a:rPr lang="kk-KZ" dirty="0">
                <a:latin typeface="Times New Roman"/>
                <a:ea typeface="Calibri"/>
                <a:cs typeface="Times New Roman"/>
              </a:rPr>
              <a:t>Электромагнитті толқындар зарядталған бөлшектердің жылдам қозғалысында сәулеленеді. Бұл зарядталған бөлшектер затты құрайтын  атом құрамына кіреді. Атом ішінде жарық болмайды. Атом өзінен  сәуле шығаруы үшін сол атомды қоздыратын  сырттан келген энергия қажет. Қозған атом қайта қалпына келгенде </a:t>
            </a:r>
            <a:r>
              <a:rPr lang="kk-KZ">
                <a:latin typeface="Times New Roman"/>
                <a:ea typeface="Calibri"/>
                <a:cs typeface="Times New Roman"/>
              </a:rPr>
              <a:t>өзінен </a:t>
            </a:r>
            <a:r>
              <a:rPr lang="kk-KZ" smtClean="0">
                <a:latin typeface="Times New Roman"/>
                <a:ea typeface="Calibri"/>
                <a:cs typeface="Times New Roman"/>
              </a:rPr>
              <a:t>энергия </a:t>
            </a:r>
            <a:r>
              <a:rPr lang="kk-KZ" dirty="0">
                <a:latin typeface="Times New Roman"/>
                <a:ea typeface="Calibri"/>
                <a:cs typeface="Times New Roman"/>
              </a:rPr>
              <a:t>немесе жарық квантын шығарады. </a:t>
            </a:r>
            <a:endParaRPr lang="ru-RU" sz="2800" dirty="0">
              <a:ea typeface="Calibri"/>
              <a:cs typeface="Times New Roman"/>
            </a:endParaRPr>
          </a:p>
        </p:txBody>
      </p:sp>
    </p:spTree>
    <p:extLst>
      <p:ext uri="{BB962C8B-B14F-4D97-AF65-F5344CB8AC3E}">
        <p14:creationId xmlns:p14="http://schemas.microsoft.com/office/powerpoint/2010/main" val="2404128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normAutofit fontScale="92500" lnSpcReduction="20000"/>
          </a:bodyPr>
          <a:lstStyle/>
          <a:p>
            <a:pPr marL="0" indent="0">
              <a:buNone/>
            </a:pPr>
            <a:r>
              <a:rPr lang="ru-RU" dirty="0" err="1">
                <a:latin typeface="Times New Roman" pitchFamily="18" charset="0"/>
                <a:cs typeface="Times New Roman" pitchFamily="18" charset="0"/>
              </a:rPr>
              <a:t>Жарықтың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қасиеттері</a:t>
            </a:r>
            <a:r>
              <a:rPr lang="ru-RU" dirty="0">
                <a:latin typeface="Times New Roman" pitchFamily="18" charset="0"/>
                <a:cs typeface="Times New Roman" pitchFamily="18" charset="0"/>
              </a:rPr>
              <a:t> мен </a:t>
            </a:r>
            <a:r>
              <a:rPr lang="ru-RU" dirty="0" err="1">
                <a:latin typeface="Times New Roman" pitchFamily="18" charset="0"/>
                <a:cs typeface="Times New Roman" pitchFamily="18" charset="0"/>
              </a:rPr>
              <a:t>физикалық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табиғатын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қатар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жарықтың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затпен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әрекеттесуін</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оптика </a:t>
            </a:r>
            <a:r>
              <a:rPr lang="ru-RU" dirty="0" err="1" smtClean="0">
                <a:latin typeface="Times New Roman" pitchFamily="18" charset="0"/>
                <a:cs typeface="Times New Roman" pitchFamily="18" charset="0"/>
              </a:rPr>
              <a:t>бөлімінде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қарастырады</a:t>
            </a:r>
            <a:r>
              <a:rPr lang="ru-RU" dirty="0">
                <a:latin typeface="Times New Roman" pitchFamily="18" charset="0"/>
                <a:cs typeface="Times New Roman" pitchFamily="18" charset="0"/>
              </a:rPr>
              <a:t>. </a:t>
            </a:r>
          </a:p>
          <a:p>
            <a:pPr marL="0" indent="0">
              <a:buNone/>
            </a:pPr>
            <a:r>
              <a:rPr lang="ru-RU" dirty="0" err="1" smtClean="0">
                <a:latin typeface="Times New Roman" pitchFamily="18" charset="0"/>
                <a:cs typeface="Times New Roman" pitchFamily="18" charset="0"/>
              </a:rPr>
              <a:t>Жарық</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бұл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сәулелену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шығаратын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денелер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көздері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болады</a:t>
            </a:r>
            <a:r>
              <a:rPr lang="ru-RU" dirty="0">
                <a:latin typeface="Times New Roman" pitchFamily="18" charset="0"/>
                <a:cs typeface="Times New Roman" pitchFamily="18" charset="0"/>
              </a:rPr>
              <a:t>. </a:t>
            </a:r>
            <a:r>
              <a:rPr lang="ru-RU" i="1" dirty="0" err="1">
                <a:latin typeface="Times New Roman" pitchFamily="18" charset="0"/>
                <a:cs typeface="Times New Roman" pitchFamily="18" charset="0"/>
              </a:rPr>
              <a:t>Жарық</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көздері</a:t>
            </a:r>
            <a:r>
              <a:rPr lang="ru-RU" i="1" dirty="0">
                <a:latin typeface="Times New Roman" pitchFamily="18" charset="0"/>
                <a:cs typeface="Times New Roman" pitchFamily="18" charset="0"/>
              </a:rPr>
              <a:t> </a:t>
            </a:r>
            <a:r>
              <a:rPr lang="ru-RU"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ru-RU" i="1" u="sng" dirty="0" err="1" smtClean="0">
                <a:latin typeface="Times New Roman" pitchFamily="18" charset="0"/>
                <a:cs typeface="Times New Roman" pitchFamily="18" charset="0"/>
              </a:rPr>
              <a:t>табиғи</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Күн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жұлдыздар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атмосфералық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разрядтар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қоса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шығару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қабілетіне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жануар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өсімдік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объектілері</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жатады</a:t>
            </a:r>
            <a:r>
              <a:rPr lang="ru-RU" dirty="0" smtClean="0">
                <a:latin typeface="Times New Roman" pitchFamily="18" charset="0"/>
                <a:cs typeface="Times New Roman" pitchFamily="18" charset="0"/>
              </a:rPr>
              <a:t> (жары</a:t>
            </a:r>
            <a:r>
              <a:rPr lang="kk-KZ" dirty="0" smtClean="0">
                <a:latin typeface="Times New Roman" pitchFamily="18" charset="0"/>
                <a:cs typeface="Times New Roman" pitchFamily="18" charset="0"/>
              </a:rPr>
              <a:t>қ қоңыздары т</a:t>
            </a:r>
            <a:r>
              <a:rPr lang="ru-RU" dirty="0" smtClean="0">
                <a:latin typeface="Times New Roman" pitchFamily="18" charset="0"/>
                <a:cs typeface="Times New Roman" pitchFamily="18" charset="0"/>
              </a:rPr>
              <a:t>.б.); </a:t>
            </a:r>
            <a:endParaRPr lang="en-US" dirty="0" smtClean="0">
              <a:latin typeface="Times New Roman" pitchFamily="18" charset="0"/>
              <a:cs typeface="Times New Roman" pitchFamily="18" charset="0"/>
            </a:endParaRPr>
          </a:p>
          <a:p>
            <a:r>
              <a:rPr lang="ru-RU" i="1" u="sng" dirty="0" err="1" smtClean="0">
                <a:latin typeface="Times New Roman" pitchFamily="18" charset="0"/>
                <a:cs typeface="Times New Roman" pitchFamily="18" charset="0"/>
              </a:rPr>
              <a:t>жасанды</a:t>
            </a:r>
            <a:r>
              <a:rPr lang="ru-RU" i="1" u="sng" dirty="0" smtClean="0">
                <a:latin typeface="Times New Roman" pitchFamily="18" charset="0"/>
                <a:cs typeface="Times New Roman" pitchFamily="18" charset="0"/>
              </a:rPr>
              <a:t> </a:t>
            </a:r>
            <a:r>
              <a:rPr lang="ru-RU" i="1" u="sng" dirty="0" err="1" smtClean="0">
                <a:latin typeface="Times New Roman" pitchFamily="18" charset="0"/>
                <a:cs typeface="Times New Roman" pitchFamily="18" charset="0"/>
              </a:rPr>
              <a:t>сәулеленуді</a:t>
            </a:r>
            <a:r>
              <a:rPr lang="kk-KZ" dirty="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алу</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тәсіліне</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карай:</a:t>
            </a:r>
            <a:endParaRPr lang="ru-RU" dirty="0">
              <a:latin typeface="Times New Roman" pitchFamily="18" charset="0"/>
              <a:cs typeface="Times New Roman" pitchFamily="18" charset="0"/>
            </a:endParaRPr>
          </a:p>
          <a:p>
            <a:pPr marL="514350" indent="-514350">
              <a:buFont typeface="+mj-lt"/>
              <a:buAutoNum type="alphaLcPeriod"/>
            </a:pPr>
            <a:r>
              <a:rPr lang="ru-RU" dirty="0" err="1" smtClean="0">
                <a:latin typeface="Times New Roman" pitchFamily="18" charset="0"/>
                <a:cs typeface="Times New Roman" pitchFamily="18" charset="0"/>
              </a:rPr>
              <a:t>жылулық</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электр</a:t>
            </a:r>
            <a:r>
              <a:rPr lang="ru-RU" dirty="0">
                <a:latin typeface="Times New Roman" pitchFamily="18" charset="0"/>
                <a:cs typeface="Times New Roman" pitchFamily="18" charset="0"/>
              </a:rPr>
              <a:t> лампасы, </a:t>
            </a:r>
            <a:r>
              <a:rPr lang="ru-RU" dirty="0" err="1" smtClean="0">
                <a:latin typeface="Times New Roman" pitchFamily="18" charset="0"/>
                <a:cs typeface="Times New Roman" pitchFamily="18" charset="0"/>
              </a:rPr>
              <a:t>жалын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т.б</a:t>
            </a:r>
            <a:r>
              <a:rPr lang="ru-RU" dirty="0">
                <a:latin typeface="Times New Roman" pitchFamily="18" charset="0"/>
                <a:cs typeface="Times New Roman" pitchFamily="18" charset="0"/>
              </a:rPr>
              <a:t>.</a:t>
            </a:r>
          </a:p>
          <a:p>
            <a:pPr marL="514350" indent="-514350">
              <a:buFont typeface="+mj-lt"/>
              <a:buAutoNum type="alphaLcPeriod"/>
            </a:pPr>
            <a:r>
              <a:rPr lang="ru-RU" dirty="0" err="1" smtClean="0">
                <a:latin typeface="Times New Roman" pitchFamily="18" charset="0"/>
                <a:cs typeface="Times New Roman" pitchFamily="18" charset="0"/>
              </a:rPr>
              <a:t>Люминисцентті</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газосветті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люминисцентті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лампалар</a:t>
            </a:r>
            <a:r>
              <a:rPr lang="ru-RU" dirty="0">
                <a:latin typeface="Times New Roman" pitchFamily="18" charset="0"/>
                <a:cs typeface="Times New Roman" pitchFamily="18" charset="0"/>
              </a:rPr>
              <a:t>. </a:t>
            </a:r>
          </a:p>
          <a:p>
            <a:pPr marL="0" indent="0">
              <a:buNone/>
            </a:pPr>
            <a:endParaRPr lang="ru-RU" dirty="0"/>
          </a:p>
        </p:txBody>
      </p:sp>
    </p:spTree>
    <p:extLst>
      <p:ext uri="{BB962C8B-B14F-4D97-AF65-F5344CB8AC3E}">
        <p14:creationId xmlns:p14="http://schemas.microsoft.com/office/powerpoint/2010/main" val="2540543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980728"/>
            <a:ext cx="8229600" cy="5145435"/>
          </a:xfrm>
        </p:spPr>
        <p:txBody>
          <a:bodyPr/>
          <a:lstStyle/>
          <a:p>
            <a:pPr marL="0" indent="0" algn="ctr">
              <a:buNone/>
            </a:pPr>
            <a:r>
              <a:rPr lang="kk-KZ" b="1" dirty="0">
                <a:solidFill>
                  <a:srgbClr val="FF0000"/>
                </a:solidFill>
              </a:rPr>
              <a:t>Жарықтың кванттық көздерi </a:t>
            </a:r>
            <a:endParaRPr lang="ru-RU" dirty="0">
              <a:solidFill>
                <a:srgbClr val="FF0000"/>
              </a:solidFill>
            </a:endParaRPr>
          </a:p>
          <a:p>
            <a:pPr marL="0" indent="0" algn="ctr">
              <a:buNone/>
            </a:pPr>
            <a:endParaRPr lang="en-US" dirty="0"/>
          </a:p>
          <a:p>
            <a:pPr marL="0" indent="0" algn="ctr">
              <a:buNone/>
            </a:pPr>
            <a:r>
              <a:rPr lang="kk-KZ" dirty="0"/>
              <a:t>ХХғасырдың</a:t>
            </a:r>
            <a:r>
              <a:rPr lang="en-US" dirty="0"/>
              <a:t> </a:t>
            </a:r>
            <a:r>
              <a:rPr lang="kk-KZ" dirty="0"/>
              <a:t>екiншi</a:t>
            </a:r>
            <a:r>
              <a:rPr lang="en-US" dirty="0"/>
              <a:t> </a:t>
            </a:r>
            <a:r>
              <a:rPr lang="kk-KZ" dirty="0"/>
              <a:t>жартысындағы</a:t>
            </a:r>
            <a:r>
              <a:rPr lang="en-US" dirty="0"/>
              <a:t> </a:t>
            </a:r>
            <a:r>
              <a:rPr lang="kk-KZ" dirty="0"/>
              <a:t>физиканың ірi</a:t>
            </a:r>
            <a:r>
              <a:rPr lang="en-US" dirty="0"/>
              <a:t> </a:t>
            </a:r>
            <a:r>
              <a:rPr lang="kk-KZ" dirty="0"/>
              <a:t>табыстарының</a:t>
            </a:r>
            <a:r>
              <a:rPr lang="en-US" dirty="0"/>
              <a:t> </a:t>
            </a:r>
            <a:r>
              <a:rPr lang="kk-KZ" dirty="0"/>
              <a:t>бiрi</a:t>
            </a:r>
            <a:r>
              <a:rPr lang="en-US" dirty="0"/>
              <a:t> </a:t>
            </a:r>
            <a:r>
              <a:rPr lang="kk-KZ" b="1" i="1" dirty="0"/>
              <a:t>оптикалық</a:t>
            </a:r>
            <a:r>
              <a:rPr lang="en-US" b="1" i="1" dirty="0"/>
              <a:t> </a:t>
            </a:r>
            <a:r>
              <a:rPr lang="kk-KZ" b="1" i="1" dirty="0"/>
              <a:t>кванттық</a:t>
            </a:r>
            <a:r>
              <a:rPr lang="en-US" b="1" i="1" dirty="0"/>
              <a:t> </a:t>
            </a:r>
            <a:r>
              <a:rPr lang="kk-KZ" b="1" i="1" dirty="0"/>
              <a:t>генератор</a:t>
            </a:r>
            <a:r>
              <a:rPr lang="kk-KZ" dirty="0"/>
              <a:t> немесе</a:t>
            </a:r>
            <a:r>
              <a:rPr lang="en-US" dirty="0"/>
              <a:t> </a:t>
            </a:r>
            <a:r>
              <a:rPr lang="kk-KZ" dirty="0"/>
              <a:t>басқаша</a:t>
            </a:r>
            <a:r>
              <a:rPr lang="en-US" dirty="0"/>
              <a:t> </a:t>
            </a:r>
            <a:r>
              <a:rPr lang="kk-KZ" dirty="0"/>
              <a:t>айтқанда</a:t>
            </a:r>
            <a:r>
              <a:rPr lang="en-US" dirty="0"/>
              <a:t> </a:t>
            </a:r>
            <a:r>
              <a:rPr lang="kk-KZ" b="1" i="1" dirty="0"/>
              <a:t>лазердiң</a:t>
            </a:r>
            <a:r>
              <a:rPr lang="en-US" b="1" i="1" dirty="0"/>
              <a:t> </a:t>
            </a:r>
            <a:r>
              <a:rPr lang="kk-KZ" dirty="0"/>
              <a:t>ойлап</a:t>
            </a:r>
            <a:r>
              <a:rPr lang="en-US" dirty="0"/>
              <a:t> </a:t>
            </a:r>
            <a:r>
              <a:rPr lang="kk-KZ" dirty="0"/>
              <a:t>табылуы</a:t>
            </a:r>
            <a:endParaRPr lang="ru-RU" dirty="0"/>
          </a:p>
          <a:p>
            <a:endParaRPr lang="ru-RU" dirty="0"/>
          </a:p>
        </p:txBody>
      </p:sp>
    </p:spTree>
    <p:extLst>
      <p:ext uri="{BB962C8B-B14F-4D97-AF65-F5344CB8AC3E}">
        <p14:creationId xmlns:p14="http://schemas.microsoft.com/office/powerpoint/2010/main" val="2584746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Buisiness_ID04">
  <a:themeElements>
    <a:clrScheme name="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uisiness_ID04">
  <a:themeElements>
    <a:clrScheme name="7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7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uisiness_ID04">
  <a:themeElements>
    <a:clrScheme name="8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8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uisiness_ID04">
  <a:themeElements>
    <a:clrScheme name="9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9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uisiness_ID04">
  <a:themeElements>
    <a:clrScheme name="10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0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uisiness_ID04">
  <a:themeElements>
    <a:clrScheme name="1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1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hipNature">
  <a:themeElements>
    <a:clrScheme name="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ShipNatur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hipNature">
  <a:themeElements>
    <a:clrScheme name="1_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ShipNature">
      <a:majorFont>
        <a:latin typeface="Calibri"/>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hipNatur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ТД для МВ">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Химические изменени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Пиксел">
  <a:themeElements>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льзовательска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Пиксел">
  <a:themeElements>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uisiness_ID04">
  <a:themeElements>
    <a:clrScheme name="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1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uisiness_ID04">
  <a:themeElements>
    <a:clrScheme name="2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2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uisiness_ID04">
  <a:themeElements>
    <a:clrScheme name="3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3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uisiness_ID0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Пользовательска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uisiness_ID04">
  <a:themeElements>
    <a:clrScheme name="5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5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uisiness_ID04">
  <a:themeElements>
    <a:clrScheme name="6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fontScheme name="6_Buisiness_ID04">
      <a:majorFont>
        <a:latin typeface="Verdana"/>
        <a:ea typeface=""/>
        <a:cs typeface="Tahoma"/>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uisiness_ID04 1">
        <a:dk1>
          <a:srgbClr val="000000"/>
        </a:dk1>
        <a:lt1>
          <a:srgbClr val="FFFFFF"/>
        </a:lt1>
        <a:dk2>
          <a:srgbClr val="006270"/>
        </a:dk2>
        <a:lt2>
          <a:srgbClr val="FBFEC6"/>
        </a:lt2>
        <a:accent1>
          <a:srgbClr val="A0C435"/>
        </a:accent1>
        <a:accent2>
          <a:srgbClr val="F29F26"/>
        </a:accent2>
        <a:accent3>
          <a:srgbClr val="FFFFFF"/>
        </a:accent3>
        <a:accent4>
          <a:srgbClr val="000000"/>
        </a:accent4>
        <a:accent5>
          <a:srgbClr val="CDDEAE"/>
        </a:accent5>
        <a:accent6>
          <a:srgbClr val="DB9021"/>
        </a:accent6>
        <a:hlink>
          <a:srgbClr val="64C143"/>
        </a:hlink>
        <a:folHlink>
          <a:srgbClr val="9A9A9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КБТ101к Гормондар</Template>
  <TotalTime>837</TotalTime>
  <Words>1651</Words>
  <Application>Microsoft Office PowerPoint</Application>
  <PresentationFormat>Экран (4:3)</PresentationFormat>
  <Paragraphs>154</Paragraphs>
  <Slides>40</Slides>
  <Notes>0</Notes>
  <HiddenSlides>0</HiddenSlides>
  <MMClips>2</MMClips>
  <ScaleCrop>false</ScaleCrop>
  <HeadingPairs>
    <vt:vector size="6" baseType="variant">
      <vt:variant>
        <vt:lpstr>Использованные шрифты</vt:lpstr>
      </vt:variant>
      <vt:variant>
        <vt:i4>8</vt:i4>
      </vt:variant>
      <vt:variant>
        <vt:lpstr>Тема</vt:lpstr>
      </vt:variant>
      <vt:variant>
        <vt:i4>20</vt:i4>
      </vt:variant>
      <vt:variant>
        <vt:lpstr>Заголовки слайдов</vt:lpstr>
      </vt:variant>
      <vt:variant>
        <vt:i4>40</vt:i4>
      </vt:variant>
    </vt:vector>
  </HeadingPairs>
  <TitlesOfParts>
    <vt:vector size="68" baseType="lpstr">
      <vt:lpstr>Arial</vt:lpstr>
      <vt:lpstr>Arial Black</vt:lpstr>
      <vt:lpstr>Calibri</vt:lpstr>
      <vt:lpstr>Symbol</vt:lpstr>
      <vt:lpstr>Tahoma</vt:lpstr>
      <vt:lpstr>Times New Roman</vt:lpstr>
      <vt:lpstr>Verdana</vt:lpstr>
      <vt:lpstr>Wingdings</vt:lpstr>
      <vt:lpstr>Buisiness_ID04</vt:lpstr>
      <vt:lpstr>1_Пиксел</vt:lpstr>
      <vt:lpstr>Пиксел</vt:lpstr>
      <vt:lpstr>1_Buisiness_ID04</vt:lpstr>
      <vt:lpstr>2_Buisiness_ID04</vt:lpstr>
      <vt:lpstr>3_Buisiness_ID04</vt:lpstr>
      <vt:lpstr>4_Buisiness_ID04</vt:lpstr>
      <vt:lpstr>5_Buisiness_ID04</vt:lpstr>
      <vt:lpstr>6_Buisiness_ID04</vt:lpstr>
      <vt:lpstr>7_Buisiness_ID04</vt:lpstr>
      <vt:lpstr>8_Buisiness_ID04</vt:lpstr>
      <vt:lpstr>9_Buisiness_ID04</vt:lpstr>
      <vt:lpstr>10_Buisiness_ID04</vt:lpstr>
      <vt:lpstr>11_Buisiness_ID04</vt:lpstr>
      <vt:lpstr>ShipNature</vt:lpstr>
      <vt:lpstr>1_ShipNature</vt:lpstr>
      <vt:lpstr>Оформление по умолчанию</vt:lpstr>
      <vt:lpstr>ТД для МВ</vt:lpstr>
      <vt:lpstr>Химические изменения</vt:lpstr>
      <vt:lpstr>Тема Office</vt:lpstr>
      <vt:lpstr>Презентация PowerPoint</vt:lpstr>
      <vt:lpstr>Жоспар:</vt:lpstr>
      <vt:lpstr>Кванттық биофизика </vt:lpstr>
      <vt:lpstr>Биологиялық жүйелердің жарықты жұтуы</vt:lpstr>
      <vt:lpstr>Презентация PowerPoint</vt:lpstr>
      <vt:lpstr>Презентация PowerPoint</vt:lpstr>
      <vt:lpstr>Презентация PowerPoint</vt:lpstr>
      <vt:lpstr>Презентация PowerPoint</vt:lpstr>
      <vt:lpstr>Презентация PowerPoint</vt:lpstr>
      <vt:lpstr>   ЛАЗЕРГЕ ЖАЛПЫ СИПАТТАМА</vt:lpstr>
      <vt:lpstr>ЛАЗЕРДІҢ АШЫЛУ ТАРИХЫ</vt:lpstr>
      <vt:lpstr>Презентация PowerPoint</vt:lpstr>
      <vt:lpstr>Презентация PowerPoint</vt:lpstr>
      <vt:lpstr>Презентация PowerPoint</vt:lpstr>
      <vt:lpstr>     ЛАЗЕРДІҢ ТИПТЕРІ</vt:lpstr>
      <vt:lpstr>Презентация PowerPoint</vt:lpstr>
      <vt:lpstr>Презентация PowerPoint</vt:lpstr>
      <vt:lpstr>Презентация PowerPoint</vt:lpstr>
      <vt:lpstr>Презентация PowerPoint</vt:lpstr>
      <vt:lpstr>Презентация PowerPoint</vt:lpstr>
      <vt:lpstr>Рубинді лазердің құрылысы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Негізгі сұрақтар</vt:lpstr>
      <vt:lpstr>Фотобиофизика</vt:lpstr>
      <vt:lpstr>Ақпарат көздері</vt:lpstr>
      <vt:lpstr>Назар аударғандарыңызға РАҚМЕТ!!!</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Bakytzhan Kairat</dc:creator>
  <cp:lastModifiedBy>Пользователь Windows</cp:lastModifiedBy>
  <cp:revision>78</cp:revision>
  <cp:lastPrinted>2017-02-20T06:25:52Z</cp:lastPrinted>
  <dcterms:created xsi:type="dcterms:W3CDTF">2015-10-10T16:22:48Z</dcterms:created>
  <dcterms:modified xsi:type="dcterms:W3CDTF">2025-03-16T20:56:22Z</dcterms:modified>
</cp:coreProperties>
</file>